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Lst>
  <p:notesMasterIdLst>
    <p:notesMasterId r:id="rId13"/>
  </p:notesMasterIdLst>
  <p:handoutMasterIdLst>
    <p:handoutMasterId r:id="rId14"/>
  </p:handoutMasterIdLst>
  <p:sldIdLst>
    <p:sldId id="256" r:id="rId2"/>
    <p:sldId id="301" r:id="rId3"/>
    <p:sldId id="379" r:id="rId4"/>
    <p:sldId id="378" r:id="rId5"/>
    <p:sldId id="380" r:id="rId6"/>
    <p:sldId id="381" r:id="rId7"/>
    <p:sldId id="382" r:id="rId8"/>
    <p:sldId id="383" r:id="rId9"/>
    <p:sldId id="384" r:id="rId10"/>
    <p:sldId id="385" r:id="rId11"/>
    <p:sldId id="368"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676A6"/>
    <a:srgbClr val="C0C0C0"/>
    <a:srgbClr val="ECECE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092" autoAdjust="0"/>
    <p:restoredTop sz="94609" autoAdjust="0"/>
  </p:normalViewPr>
  <p:slideViewPr>
    <p:cSldViewPr>
      <p:cViewPr varScale="1">
        <p:scale>
          <a:sx n="85" d="100"/>
          <a:sy n="85" d="100"/>
        </p:scale>
        <p:origin x="542" y="48"/>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68" d="100"/>
          <a:sy n="68" d="100"/>
        </p:scale>
        <p:origin x="3101"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6229659-F5F4-48EB-9B0A-8DE6A52C9114}" type="datetimeFigureOut">
              <a:rPr lang="en-US" smtClean="0"/>
              <a:t>28-Mar-19</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25B063A-1D1F-47C6-AC25-4B668D20049F}" type="slidenum">
              <a:rPr lang="en-US" smtClean="0"/>
              <a:t>‹#›</a:t>
            </a:fld>
            <a:endParaRPr lang="en-US"/>
          </a:p>
        </p:txBody>
      </p:sp>
    </p:spTree>
    <p:extLst>
      <p:ext uri="{BB962C8B-B14F-4D97-AF65-F5344CB8AC3E}">
        <p14:creationId xmlns:p14="http://schemas.microsoft.com/office/powerpoint/2010/main" val="15195394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A92F6D9F-C2BF-4FB8-AD7B-5165FA8A2CBF}" type="datetimeFigureOut">
              <a:rPr lang="en-US"/>
              <a:pPr>
                <a:defRPr/>
              </a:pPr>
              <a:t>28-Mar-19</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B2F77FC7-8B2D-405C-ABA3-63C9D9665BEF}" type="slidenum">
              <a:rPr lang="en-US"/>
              <a:pPr>
                <a:defRPr/>
              </a:pPr>
              <a:t>‹#›</a:t>
            </a:fld>
            <a:endParaRPr lang="en-US"/>
          </a:p>
        </p:txBody>
      </p:sp>
    </p:spTree>
    <p:extLst>
      <p:ext uri="{BB962C8B-B14F-4D97-AF65-F5344CB8AC3E}">
        <p14:creationId xmlns:p14="http://schemas.microsoft.com/office/powerpoint/2010/main" val="531736036"/>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B2F77FC7-8B2D-405C-ABA3-63C9D9665BEF}" type="slidenum">
              <a:rPr lang="en-US" smtClean="0"/>
              <a:pPr>
                <a:defRPr/>
              </a:pPr>
              <a:t>1</a:t>
            </a:fld>
            <a:endParaRPr lang="en-US"/>
          </a:p>
        </p:txBody>
      </p:sp>
    </p:spTree>
    <p:extLst>
      <p:ext uri="{BB962C8B-B14F-4D97-AF65-F5344CB8AC3E}">
        <p14:creationId xmlns:p14="http://schemas.microsoft.com/office/powerpoint/2010/main" val="15906840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p>
            <a:fld id="{0E3FD1F4-8E17-4376-9C37-A75E974FAC2F}" type="slidenum">
              <a:rPr lang="en-US" smtClean="0">
                <a:latin typeface="Arial" pitchFamily="34" charset="0"/>
              </a:rPr>
              <a:pPr/>
              <a:t>10</a:t>
            </a:fld>
            <a:endParaRPr lang="en-US">
              <a:latin typeface="Arial" pitchFamily="34" charset="0"/>
            </a:endParaRPr>
          </a:p>
        </p:txBody>
      </p:sp>
      <p:sp>
        <p:nvSpPr>
          <p:cNvPr id="66563" name="Rectangle 2"/>
          <p:cNvSpPr>
            <a:spLocks noGrp="1" noRot="1" noChangeAspect="1" noChangeArrowheads="1" noTextEdit="1"/>
          </p:cNvSpPr>
          <p:nvPr>
            <p:ph type="sldImg"/>
          </p:nvPr>
        </p:nvSpPr>
        <p:spPr>
          <a:xfrm>
            <a:off x="381000" y="685800"/>
            <a:ext cx="6096000" cy="3429000"/>
          </a:xfrm>
          <a:ln/>
        </p:spPr>
      </p:sp>
      <p:sp>
        <p:nvSpPr>
          <p:cNvPr id="66564" name="Rectangle 3"/>
          <p:cNvSpPr>
            <a:spLocks noGrp="1" noChangeArrowheads="1"/>
          </p:cNvSpPr>
          <p:nvPr>
            <p:ph type="body" idx="1"/>
          </p:nvPr>
        </p:nvSpPr>
        <p:spPr>
          <a:noFill/>
          <a:ln/>
        </p:spPr>
        <p:txBody>
          <a:bodyPr/>
          <a:lstStyle/>
          <a:p>
            <a:pPr eaLnBrk="1" hangingPunct="1"/>
            <a:endParaRPr lang="en-US"/>
          </a:p>
        </p:txBody>
      </p:sp>
      <p:sp>
        <p:nvSpPr>
          <p:cNvPr id="66565" name="Footer Placeholder 4"/>
          <p:cNvSpPr>
            <a:spLocks noGrp="1"/>
          </p:cNvSpPr>
          <p:nvPr>
            <p:ph type="ftr" sz="quarter" idx="4"/>
          </p:nvPr>
        </p:nvSpPr>
        <p:spPr>
          <a:noFill/>
        </p:spPr>
        <p:txBody>
          <a:bodyPr/>
          <a:lstStyle/>
          <a:p>
            <a:endParaRPr lang="en-US">
              <a:latin typeface="Arial" pitchFamily="34" charset="0"/>
            </a:endParaRPr>
          </a:p>
        </p:txBody>
      </p:sp>
    </p:spTree>
    <p:extLst>
      <p:ext uri="{BB962C8B-B14F-4D97-AF65-F5344CB8AC3E}">
        <p14:creationId xmlns:p14="http://schemas.microsoft.com/office/powerpoint/2010/main" val="128255735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p>
            <a:fld id="{0E3FD1F4-8E17-4376-9C37-A75E974FAC2F}" type="slidenum">
              <a:rPr lang="en-US" smtClean="0">
                <a:latin typeface="Arial" pitchFamily="34" charset="0"/>
              </a:rPr>
              <a:pPr/>
              <a:t>11</a:t>
            </a:fld>
            <a:endParaRPr lang="en-US">
              <a:latin typeface="Arial" pitchFamily="34" charset="0"/>
            </a:endParaRPr>
          </a:p>
        </p:txBody>
      </p:sp>
      <p:sp>
        <p:nvSpPr>
          <p:cNvPr id="66563" name="Rectangle 2"/>
          <p:cNvSpPr>
            <a:spLocks noGrp="1" noRot="1" noChangeAspect="1" noChangeArrowheads="1" noTextEdit="1"/>
          </p:cNvSpPr>
          <p:nvPr>
            <p:ph type="sldImg"/>
          </p:nvPr>
        </p:nvSpPr>
        <p:spPr>
          <a:xfrm>
            <a:off x="381000" y="685800"/>
            <a:ext cx="6096000" cy="3429000"/>
          </a:xfrm>
          <a:ln/>
        </p:spPr>
      </p:sp>
      <p:sp>
        <p:nvSpPr>
          <p:cNvPr id="66564" name="Rectangle 3"/>
          <p:cNvSpPr>
            <a:spLocks noGrp="1" noChangeArrowheads="1"/>
          </p:cNvSpPr>
          <p:nvPr>
            <p:ph type="body" idx="1"/>
          </p:nvPr>
        </p:nvSpPr>
        <p:spPr>
          <a:noFill/>
          <a:ln/>
        </p:spPr>
        <p:txBody>
          <a:bodyPr/>
          <a:lstStyle/>
          <a:p>
            <a:pPr eaLnBrk="1" hangingPunct="1"/>
            <a:endParaRPr lang="en-US"/>
          </a:p>
        </p:txBody>
      </p:sp>
      <p:sp>
        <p:nvSpPr>
          <p:cNvPr id="66565" name="Footer Placeholder 4"/>
          <p:cNvSpPr>
            <a:spLocks noGrp="1"/>
          </p:cNvSpPr>
          <p:nvPr>
            <p:ph type="ftr" sz="quarter" idx="4"/>
          </p:nvPr>
        </p:nvSpPr>
        <p:spPr>
          <a:noFill/>
        </p:spPr>
        <p:txBody>
          <a:bodyPr/>
          <a:lstStyle/>
          <a:p>
            <a:endParaRPr lang="en-US">
              <a:latin typeface="Arial" pitchFamily="34" charset="0"/>
            </a:endParaRPr>
          </a:p>
        </p:txBody>
      </p:sp>
    </p:spTree>
    <p:extLst>
      <p:ext uri="{BB962C8B-B14F-4D97-AF65-F5344CB8AC3E}">
        <p14:creationId xmlns:p14="http://schemas.microsoft.com/office/powerpoint/2010/main" val="2784017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p>
            <a:fld id="{0E3FD1F4-8E17-4376-9C37-A75E974FAC2F}" type="slidenum">
              <a:rPr lang="en-US" smtClean="0">
                <a:latin typeface="Arial" pitchFamily="34" charset="0"/>
              </a:rPr>
              <a:pPr/>
              <a:t>2</a:t>
            </a:fld>
            <a:endParaRPr lang="en-US">
              <a:latin typeface="Arial" pitchFamily="34" charset="0"/>
            </a:endParaRPr>
          </a:p>
        </p:txBody>
      </p:sp>
      <p:sp>
        <p:nvSpPr>
          <p:cNvPr id="66563" name="Rectangle 2"/>
          <p:cNvSpPr>
            <a:spLocks noGrp="1" noRot="1" noChangeAspect="1" noChangeArrowheads="1" noTextEdit="1"/>
          </p:cNvSpPr>
          <p:nvPr>
            <p:ph type="sldImg"/>
          </p:nvPr>
        </p:nvSpPr>
        <p:spPr>
          <a:xfrm>
            <a:off x="381000" y="685800"/>
            <a:ext cx="6096000" cy="3429000"/>
          </a:xfrm>
          <a:ln/>
        </p:spPr>
      </p:sp>
      <p:sp>
        <p:nvSpPr>
          <p:cNvPr id="66564" name="Rectangle 3"/>
          <p:cNvSpPr>
            <a:spLocks noGrp="1" noChangeArrowheads="1"/>
          </p:cNvSpPr>
          <p:nvPr>
            <p:ph type="body" idx="1"/>
          </p:nvPr>
        </p:nvSpPr>
        <p:spPr>
          <a:noFill/>
          <a:ln/>
        </p:spPr>
        <p:txBody>
          <a:bodyPr/>
          <a:lstStyle/>
          <a:p>
            <a:pPr eaLnBrk="1" hangingPunct="1"/>
            <a:endParaRPr lang="en-US"/>
          </a:p>
        </p:txBody>
      </p:sp>
      <p:sp>
        <p:nvSpPr>
          <p:cNvPr id="66565" name="Footer Placeholder 4"/>
          <p:cNvSpPr>
            <a:spLocks noGrp="1"/>
          </p:cNvSpPr>
          <p:nvPr>
            <p:ph type="ftr" sz="quarter" idx="4"/>
          </p:nvPr>
        </p:nvSpPr>
        <p:spPr>
          <a:noFill/>
        </p:spPr>
        <p:txBody>
          <a:bodyPr/>
          <a:lstStyle/>
          <a:p>
            <a:endParaRPr lang="en-US">
              <a:latin typeface="Arial" pitchFamily="34" charset="0"/>
            </a:endParaRPr>
          </a:p>
        </p:txBody>
      </p:sp>
    </p:spTree>
    <p:extLst>
      <p:ext uri="{BB962C8B-B14F-4D97-AF65-F5344CB8AC3E}">
        <p14:creationId xmlns:p14="http://schemas.microsoft.com/office/powerpoint/2010/main" val="14460400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p>
            <a:fld id="{0E3FD1F4-8E17-4376-9C37-A75E974FAC2F}" type="slidenum">
              <a:rPr lang="en-US" smtClean="0">
                <a:latin typeface="Arial" pitchFamily="34" charset="0"/>
              </a:rPr>
              <a:pPr/>
              <a:t>3</a:t>
            </a:fld>
            <a:endParaRPr lang="en-US">
              <a:latin typeface="Arial" pitchFamily="34" charset="0"/>
            </a:endParaRPr>
          </a:p>
        </p:txBody>
      </p:sp>
      <p:sp>
        <p:nvSpPr>
          <p:cNvPr id="66563" name="Rectangle 2"/>
          <p:cNvSpPr>
            <a:spLocks noGrp="1" noRot="1" noChangeAspect="1" noChangeArrowheads="1" noTextEdit="1"/>
          </p:cNvSpPr>
          <p:nvPr>
            <p:ph type="sldImg"/>
          </p:nvPr>
        </p:nvSpPr>
        <p:spPr>
          <a:xfrm>
            <a:off x="381000" y="685800"/>
            <a:ext cx="6096000" cy="3429000"/>
          </a:xfrm>
          <a:ln/>
        </p:spPr>
      </p:sp>
      <p:sp>
        <p:nvSpPr>
          <p:cNvPr id="66564" name="Rectangle 3"/>
          <p:cNvSpPr>
            <a:spLocks noGrp="1" noChangeArrowheads="1"/>
          </p:cNvSpPr>
          <p:nvPr>
            <p:ph type="body" idx="1"/>
          </p:nvPr>
        </p:nvSpPr>
        <p:spPr>
          <a:noFill/>
          <a:ln/>
        </p:spPr>
        <p:txBody>
          <a:bodyPr/>
          <a:lstStyle/>
          <a:p>
            <a:pPr eaLnBrk="1" hangingPunct="1"/>
            <a:endParaRPr lang="en-US"/>
          </a:p>
        </p:txBody>
      </p:sp>
      <p:sp>
        <p:nvSpPr>
          <p:cNvPr id="66565" name="Footer Placeholder 4"/>
          <p:cNvSpPr>
            <a:spLocks noGrp="1"/>
          </p:cNvSpPr>
          <p:nvPr>
            <p:ph type="ftr" sz="quarter" idx="4"/>
          </p:nvPr>
        </p:nvSpPr>
        <p:spPr>
          <a:noFill/>
        </p:spPr>
        <p:txBody>
          <a:bodyPr/>
          <a:lstStyle/>
          <a:p>
            <a:endParaRPr lang="en-US">
              <a:latin typeface="Arial" pitchFamily="34" charset="0"/>
            </a:endParaRPr>
          </a:p>
        </p:txBody>
      </p:sp>
    </p:spTree>
    <p:extLst>
      <p:ext uri="{BB962C8B-B14F-4D97-AF65-F5344CB8AC3E}">
        <p14:creationId xmlns:p14="http://schemas.microsoft.com/office/powerpoint/2010/main" val="24726032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p>
            <a:fld id="{0E3FD1F4-8E17-4376-9C37-A75E974FAC2F}" type="slidenum">
              <a:rPr lang="en-US" smtClean="0">
                <a:latin typeface="Arial" pitchFamily="34" charset="0"/>
              </a:rPr>
              <a:pPr/>
              <a:t>4</a:t>
            </a:fld>
            <a:endParaRPr lang="en-US">
              <a:latin typeface="Arial" pitchFamily="34" charset="0"/>
            </a:endParaRPr>
          </a:p>
        </p:txBody>
      </p:sp>
      <p:sp>
        <p:nvSpPr>
          <p:cNvPr id="66563" name="Rectangle 2"/>
          <p:cNvSpPr>
            <a:spLocks noGrp="1" noRot="1" noChangeAspect="1" noChangeArrowheads="1" noTextEdit="1"/>
          </p:cNvSpPr>
          <p:nvPr>
            <p:ph type="sldImg"/>
          </p:nvPr>
        </p:nvSpPr>
        <p:spPr>
          <a:xfrm>
            <a:off x="381000" y="685800"/>
            <a:ext cx="6096000" cy="3429000"/>
          </a:xfrm>
          <a:ln/>
        </p:spPr>
      </p:sp>
      <p:sp>
        <p:nvSpPr>
          <p:cNvPr id="66564" name="Rectangle 3"/>
          <p:cNvSpPr>
            <a:spLocks noGrp="1" noChangeArrowheads="1"/>
          </p:cNvSpPr>
          <p:nvPr>
            <p:ph type="body" idx="1"/>
          </p:nvPr>
        </p:nvSpPr>
        <p:spPr>
          <a:noFill/>
          <a:ln/>
        </p:spPr>
        <p:txBody>
          <a:bodyPr/>
          <a:lstStyle/>
          <a:p>
            <a:pPr eaLnBrk="1" hangingPunct="1"/>
            <a:endParaRPr lang="en-US"/>
          </a:p>
        </p:txBody>
      </p:sp>
      <p:sp>
        <p:nvSpPr>
          <p:cNvPr id="66565" name="Footer Placeholder 4"/>
          <p:cNvSpPr>
            <a:spLocks noGrp="1"/>
          </p:cNvSpPr>
          <p:nvPr>
            <p:ph type="ftr" sz="quarter" idx="4"/>
          </p:nvPr>
        </p:nvSpPr>
        <p:spPr>
          <a:noFill/>
        </p:spPr>
        <p:txBody>
          <a:bodyPr/>
          <a:lstStyle/>
          <a:p>
            <a:endParaRPr lang="en-US">
              <a:latin typeface="Arial" pitchFamily="34" charset="0"/>
            </a:endParaRPr>
          </a:p>
        </p:txBody>
      </p:sp>
    </p:spTree>
    <p:extLst>
      <p:ext uri="{BB962C8B-B14F-4D97-AF65-F5344CB8AC3E}">
        <p14:creationId xmlns:p14="http://schemas.microsoft.com/office/powerpoint/2010/main" val="29188542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p>
            <a:fld id="{0E3FD1F4-8E17-4376-9C37-A75E974FAC2F}" type="slidenum">
              <a:rPr lang="en-US" smtClean="0">
                <a:latin typeface="Arial" pitchFamily="34" charset="0"/>
              </a:rPr>
              <a:pPr/>
              <a:t>5</a:t>
            </a:fld>
            <a:endParaRPr lang="en-US">
              <a:latin typeface="Arial" pitchFamily="34" charset="0"/>
            </a:endParaRPr>
          </a:p>
        </p:txBody>
      </p:sp>
      <p:sp>
        <p:nvSpPr>
          <p:cNvPr id="66563" name="Rectangle 2"/>
          <p:cNvSpPr>
            <a:spLocks noGrp="1" noRot="1" noChangeAspect="1" noChangeArrowheads="1" noTextEdit="1"/>
          </p:cNvSpPr>
          <p:nvPr>
            <p:ph type="sldImg"/>
          </p:nvPr>
        </p:nvSpPr>
        <p:spPr>
          <a:xfrm>
            <a:off x="381000" y="685800"/>
            <a:ext cx="6096000" cy="3429000"/>
          </a:xfrm>
          <a:ln/>
        </p:spPr>
      </p:sp>
      <p:sp>
        <p:nvSpPr>
          <p:cNvPr id="66564" name="Rectangle 3"/>
          <p:cNvSpPr>
            <a:spLocks noGrp="1" noChangeArrowheads="1"/>
          </p:cNvSpPr>
          <p:nvPr>
            <p:ph type="body" idx="1"/>
          </p:nvPr>
        </p:nvSpPr>
        <p:spPr>
          <a:noFill/>
          <a:ln/>
        </p:spPr>
        <p:txBody>
          <a:bodyPr/>
          <a:lstStyle/>
          <a:p>
            <a:pPr eaLnBrk="1" hangingPunct="1"/>
            <a:endParaRPr lang="en-US"/>
          </a:p>
        </p:txBody>
      </p:sp>
      <p:sp>
        <p:nvSpPr>
          <p:cNvPr id="66565" name="Footer Placeholder 4"/>
          <p:cNvSpPr>
            <a:spLocks noGrp="1"/>
          </p:cNvSpPr>
          <p:nvPr>
            <p:ph type="ftr" sz="quarter" idx="4"/>
          </p:nvPr>
        </p:nvSpPr>
        <p:spPr>
          <a:noFill/>
        </p:spPr>
        <p:txBody>
          <a:bodyPr/>
          <a:lstStyle/>
          <a:p>
            <a:endParaRPr lang="en-US">
              <a:latin typeface="Arial" pitchFamily="34" charset="0"/>
            </a:endParaRPr>
          </a:p>
        </p:txBody>
      </p:sp>
    </p:spTree>
    <p:extLst>
      <p:ext uri="{BB962C8B-B14F-4D97-AF65-F5344CB8AC3E}">
        <p14:creationId xmlns:p14="http://schemas.microsoft.com/office/powerpoint/2010/main" val="12504893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p>
            <a:fld id="{0E3FD1F4-8E17-4376-9C37-A75E974FAC2F}" type="slidenum">
              <a:rPr lang="en-US" smtClean="0">
                <a:latin typeface="Arial" pitchFamily="34" charset="0"/>
              </a:rPr>
              <a:pPr/>
              <a:t>6</a:t>
            </a:fld>
            <a:endParaRPr lang="en-US">
              <a:latin typeface="Arial" pitchFamily="34" charset="0"/>
            </a:endParaRPr>
          </a:p>
        </p:txBody>
      </p:sp>
      <p:sp>
        <p:nvSpPr>
          <p:cNvPr id="66563" name="Rectangle 2"/>
          <p:cNvSpPr>
            <a:spLocks noGrp="1" noRot="1" noChangeAspect="1" noChangeArrowheads="1" noTextEdit="1"/>
          </p:cNvSpPr>
          <p:nvPr>
            <p:ph type="sldImg"/>
          </p:nvPr>
        </p:nvSpPr>
        <p:spPr>
          <a:xfrm>
            <a:off x="381000" y="685800"/>
            <a:ext cx="6096000" cy="3429000"/>
          </a:xfrm>
          <a:ln/>
        </p:spPr>
      </p:sp>
      <p:sp>
        <p:nvSpPr>
          <p:cNvPr id="66564" name="Rectangle 3"/>
          <p:cNvSpPr>
            <a:spLocks noGrp="1" noChangeArrowheads="1"/>
          </p:cNvSpPr>
          <p:nvPr>
            <p:ph type="body" idx="1"/>
          </p:nvPr>
        </p:nvSpPr>
        <p:spPr>
          <a:noFill/>
          <a:ln/>
        </p:spPr>
        <p:txBody>
          <a:bodyPr/>
          <a:lstStyle/>
          <a:p>
            <a:pPr eaLnBrk="1" hangingPunct="1"/>
            <a:endParaRPr lang="en-US"/>
          </a:p>
        </p:txBody>
      </p:sp>
      <p:sp>
        <p:nvSpPr>
          <p:cNvPr id="66565" name="Footer Placeholder 4"/>
          <p:cNvSpPr>
            <a:spLocks noGrp="1"/>
          </p:cNvSpPr>
          <p:nvPr>
            <p:ph type="ftr" sz="quarter" idx="4"/>
          </p:nvPr>
        </p:nvSpPr>
        <p:spPr>
          <a:noFill/>
        </p:spPr>
        <p:txBody>
          <a:bodyPr/>
          <a:lstStyle/>
          <a:p>
            <a:endParaRPr lang="en-US">
              <a:latin typeface="Arial" pitchFamily="34" charset="0"/>
            </a:endParaRPr>
          </a:p>
        </p:txBody>
      </p:sp>
    </p:spTree>
    <p:extLst>
      <p:ext uri="{BB962C8B-B14F-4D97-AF65-F5344CB8AC3E}">
        <p14:creationId xmlns:p14="http://schemas.microsoft.com/office/powerpoint/2010/main" val="15053760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p>
            <a:fld id="{0E3FD1F4-8E17-4376-9C37-A75E974FAC2F}" type="slidenum">
              <a:rPr lang="en-US" smtClean="0">
                <a:latin typeface="Arial" pitchFamily="34" charset="0"/>
              </a:rPr>
              <a:pPr/>
              <a:t>7</a:t>
            </a:fld>
            <a:endParaRPr lang="en-US">
              <a:latin typeface="Arial" pitchFamily="34" charset="0"/>
            </a:endParaRPr>
          </a:p>
        </p:txBody>
      </p:sp>
      <p:sp>
        <p:nvSpPr>
          <p:cNvPr id="66563" name="Rectangle 2"/>
          <p:cNvSpPr>
            <a:spLocks noGrp="1" noRot="1" noChangeAspect="1" noChangeArrowheads="1" noTextEdit="1"/>
          </p:cNvSpPr>
          <p:nvPr>
            <p:ph type="sldImg"/>
          </p:nvPr>
        </p:nvSpPr>
        <p:spPr>
          <a:xfrm>
            <a:off x="381000" y="685800"/>
            <a:ext cx="6096000" cy="3429000"/>
          </a:xfrm>
          <a:ln/>
        </p:spPr>
      </p:sp>
      <p:sp>
        <p:nvSpPr>
          <p:cNvPr id="66564" name="Rectangle 3"/>
          <p:cNvSpPr>
            <a:spLocks noGrp="1" noChangeArrowheads="1"/>
          </p:cNvSpPr>
          <p:nvPr>
            <p:ph type="body" idx="1"/>
          </p:nvPr>
        </p:nvSpPr>
        <p:spPr>
          <a:noFill/>
          <a:ln/>
        </p:spPr>
        <p:txBody>
          <a:bodyPr/>
          <a:lstStyle/>
          <a:p>
            <a:pPr eaLnBrk="1" hangingPunct="1"/>
            <a:endParaRPr lang="en-US"/>
          </a:p>
        </p:txBody>
      </p:sp>
      <p:sp>
        <p:nvSpPr>
          <p:cNvPr id="66565" name="Footer Placeholder 4"/>
          <p:cNvSpPr>
            <a:spLocks noGrp="1"/>
          </p:cNvSpPr>
          <p:nvPr>
            <p:ph type="ftr" sz="quarter" idx="4"/>
          </p:nvPr>
        </p:nvSpPr>
        <p:spPr>
          <a:noFill/>
        </p:spPr>
        <p:txBody>
          <a:bodyPr/>
          <a:lstStyle/>
          <a:p>
            <a:endParaRPr lang="en-US">
              <a:latin typeface="Arial" pitchFamily="34" charset="0"/>
            </a:endParaRPr>
          </a:p>
        </p:txBody>
      </p:sp>
    </p:spTree>
    <p:extLst>
      <p:ext uri="{BB962C8B-B14F-4D97-AF65-F5344CB8AC3E}">
        <p14:creationId xmlns:p14="http://schemas.microsoft.com/office/powerpoint/2010/main" val="120958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p>
            <a:fld id="{0E3FD1F4-8E17-4376-9C37-A75E974FAC2F}" type="slidenum">
              <a:rPr lang="en-US" smtClean="0">
                <a:latin typeface="Arial" pitchFamily="34" charset="0"/>
              </a:rPr>
              <a:pPr/>
              <a:t>8</a:t>
            </a:fld>
            <a:endParaRPr lang="en-US">
              <a:latin typeface="Arial" pitchFamily="34" charset="0"/>
            </a:endParaRPr>
          </a:p>
        </p:txBody>
      </p:sp>
      <p:sp>
        <p:nvSpPr>
          <p:cNvPr id="66563" name="Rectangle 2"/>
          <p:cNvSpPr>
            <a:spLocks noGrp="1" noRot="1" noChangeAspect="1" noChangeArrowheads="1" noTextEdit="1"/>
          </p:cNvSpPr>
          <p:nvPr>
            <p:ph type="sldImg"/>
          </p:nvPr>
        </p:nvSpPr>
        <p:spPr>
          <a:xfrm>
            <a:off x="381000" y="685800"/>
            <a:ext cx="6096000" cy="3429000"/>
          </a:xfrm>
          <a:ln/>
        </p:spPr>
      </p:sp>
      <p:sp>
        <p:nvSpPr>
          <p:cNvPr id="66564" name="Rectangle 3"/>
          <p:cNvSpPr>
            <a:spLocks noGrp="1" noChangeArrowheads="1"/>
          </p:cNvSpPr>
          <p:nvPr>
            <p:ph type="body" idx="1"/>
          </p:nvPr>
        </p:nvSpPr>
        <p:spPr>
          <a:noFill/>
          <a:ln/>
        </p:spPr>
        <p:txBody>
          <a:bodyPr/>
          <a:lstStyle/>
          <a:p>
            <a:pPr eaLnBrk="1" hangingPunct="1"/>
            <a:endParaRPr lang="en-US"/>
          </a:p>
        </p:txBody>
      </p:sp>
      <p:sp>
        <p:nvSpPr>
          <p:cNvPr id="66565" name="Footer Placeholder 4"/>
          <p:cNvSpPr>
            <a:spLocks noGrp="1"/>
          </p:cNvSpPr>
          <p:nvPr>
            <p:ph type="ftr" sz="quarter" idx="4"/>
          </p:nvPr>
        </p:nvSpPr>
        <p:spPr>
          <a:noFill/>
        </p:spPr>
        <p:txBody>
          <a:bodyPr/>
          <a:lstStyle/>
          <a:p>
            <a:endParaRPr lang="en-US">
              <a:latin typeface="Arial" pitchFamily="34" charset="0"/>
            </a:endParaRPr>
          </a:p>
        </p:txBody>
      </p:sp>
    </p:spTree>
    <p:extLst>
      <p:ext uri="{BB962C8B-B14F-4D97-AF65-F5344CB8AC3E}">
        <p14:creationId xmlns:p14="http://schemas.microsoft.com/office/powerpoint/2010/main" val="33232347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p>
            <a:fld id="{0E3FD1F4-8E17-4376-9C37-A75E974FAC2F}" type="slidenum">
              <a:rPr lang="en-US" smtClean="0">
                <a:latin typeface="Arial" pitchFamily="34" charset="0"/>
              </a:rPr>
              <a:pPr/>
              <a:t>9</a:t>
            </a:fld>
            <a:endParaRPr lang="en-US">
              <a:latin typeface="Arial" pitchFamily="34" charset="0"/>
            </a:endParaRPr>
          </a:p>
        </p:txBody>
      </p:sp>
      <p:sp>
        <p:nvSpPr>
          <p:cNvPr id="66563" name="Rectangle 2"/>
          <p:cNvSpPr>
            <a:spLocks noGrp="1" noRot="1" noChangeAspect="1" noChangeArrowheads="1" noTextEdit="1"/>
          </p:cNvSpPr>
          <p:nvPr>
            <p:ph type="sldImg"/>
          </p:nvPr>
        </p:nvSpPr>
        <p:spPr>
          <a:xfrm>
            <a:off x="381000" y="685800"/>
            <a:ext cx="6096000" cy="3429000"/>
          </a:xfrm>
          <a:ln/>
        </p:spPr>
      </p:sp>
      <p:sp>
        <p:nvSpPr>
          <p:cNvPr id="66564" name="Rectangle 3"/>
          <p:cNvSpPr>
            <a:spLocks noGrp="1" noChangeArrowheads="1"/>
          </p:cNvSpPr>
          <p:nvPr>
            <p:ph type="body" idx="1"/>
          </p:nvPr>
        </p:nvSpPr>
        <p:spPr>
          <a:noFill/>
          <a:ln/>
        </p:spPr>
        <p:txBody>
          <a:bodyPr/>
          <a:lstStyle/>
          <a:p>
            <a:pPr eaLnBrk="1" hangingPunct="1"/>
            <a:endParaRPr lang="en-US"/>
          </a:p>
        </p:txBody>
      </p:sp>
      <p:sp>
        <p:nvSpPr>
          <p:cNvPr id="66565" name="Footer Placeholder 4"/>
          <p:cNvSpPr>
            <a:spLocks noGrp="1"/>
          </p:cNvSpPr>
          <p:nvPr>
            <p:ph type="ftr" sz="quarter" idx="4"/>
          </p:nvPr>
        </p:nvSpPr>
        <p:spPr>
          <a:noFill/>
        </p:spPr>
        <p:txBody>
          <a:bodyPr/>
          <a:lstStyle/>
          <a:p>
            <a:endParaRPr lang="en-US">
              <a:latin typeface="Arial" pitchFamily="34" charset="0"/>
            </a:endParaRPr>
          </a:p>
        </p:txBody>
      </p:sp>
    </p:spTree>
    <p:extLst>
      <p:ext uri="{BB962C8B-B14F-4D97-AF65-F5344CB8AC3E}">
        <p14:creationId xmlns:p14="http://schemas.microsoft.com/office/powerpoint/2010/main" val="22710419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A"/>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
        <p:nvSpPr>
          <p:cNvPr id="4" name="Date Placeholder 3"/>
          <p:cNvSpPr>
            <a:spLocks noGrp="1"/>
          </p:cNvSpPr>
          <p:nvPr>
            <p:ph type="dt" sz="half" idx="10"/>
          </p:nvPr>
        </p:nvSpPr>
        <p:spPr/>
        <p:txBody>
          <a:bodyPr/>
          <a:lstStyle/>
          <a:p>
            <a:fld id="{C6F38CF5-D4B8-4858-8644-96B040E455CA}" type="datetimeFigureOut">
              <a:rPr lang="en-CA" smtClean="0"/>
              <a:t>2019-03-28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033847C3-AA22-41EF-9D20-655ED5335B47}" type="slidenum">
              <a:rPr lang="en-CA" smtClean="0"/>
              <a:t>‹#›</a:t>
            </a:fld>
            <a:endParaRPr lang="en-CA"/>
          </a:p>
        </p:txBody>
      </p:sp>
      <p:sp>
        <p:nvSpPr>
          <p:cNvPr id="7" name="Rectangle 15"/>
          <p:cNvSpPr/>
          <p:nvPr userDrawn="1"/>
        </p:nvSpPr>
        <p:spPr>
          <a:xfrm>
            <a:off x="0" y="0"/>
            <a:ext cx="12192000" cy="5715000"/>
          </a:xfrm>
          <a:prstGeom prst="rect">
            <a:avLst/>
          </a:prstGeom>
          <a:solidFill>
            <a:srgbClr val="C0C0C0">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TextBox 8"/>
          <p:cNvSpPr txBox="1"/>
          <p:nvPr userDrawn="1"/>
        </p:nvSpPr>
        <p:spPr>
          <a:xfrm>
            <a:off x="406400" y="5943603"/>
            <a:ext cx="3962400" cy="523875"/>
          </a:xfrm>
          <a:prstGeom prst="rect">
            <a:avLst/>
          </a:prstGeom>
          <a:noFill/>
        </p:spPr>
        <p:txBody>
          <a:bodyPr>
            <a:spAutoFit/>
          </a:bodyPr>
          <a:lstStyle/>
          <a:p>
            <a:pPr fontAlgn="auto">
              <a:spcBef>
                <a:spcPts val="0"/>
              </a:spcBef>
              <a:spcAft>
                <a:spcPts val="0"/>
              </a:spcAft>
              <a:defRPr/>
            </a:pPr>
            <a:r>
              <a:rPr lang="en-US" sz="2800" spc="-150" dirty="0">
                <a:solidFill>
                  <a:schemeClr val="bg1"/>
                </a:solidFill>
                <a:latin typeface="Eras Demi ITC" pitchFamily="34" charset="0"/>
              </a:rPr>
              <a:t>ClubRunner</a:t>
            </a:r>
          </a:p>
        </p:txBody>
      </p:sp>
      <p:sp>
        <p:nvSpPr>
          <p:cNvPr id="10" name="TextBox 10"/>
          <p:cNvSpPr txBox="1"/>
          <p:nvPr userDrawn="1"/>
        </p:nvSpPr>
        <p:spPr>
          <a:xfrm>
            <a:off x="6807200" y="6019803"/>
            <a:ext cx="5080000" cy="307975"/>
          </a:xfrm>
          <a:prstGeom prst="rect">
            <a:avLst/>
          </a:prstGeom>
          <a:noFill/>
        </p:spPr>
        <p:txBody>
          <a:bodyPr>
            <a:spAutoFit/>
          </a:bodyPr>
          <a:lstStyle/>
          <a:p>
            <a:pPr fontAlgn="auto">
              <a:spcBef>
                <a:spcPts val="0"/>
              </a:spcBef>
              <a:spcAft>
                <a:spcPts val="0"/>
              </a:spcAft>
              <a:defRPr/>
            </a:pPr>
            <a:r>
              <a:rPr lang="en-US" sz="1400" spc="100" dirty="0">
                <a:solidFill>
                  <a:schemeClr val="bg1"/>
                </a:solidFill>
                <a:latin typeface="Eras Demi ITC" pitchFamily="34" charset="0"/>
              </a:rPr>
              <a:t>Connect. Collaborate. Communicate. </a:t>
            </a:r>
          </a:p>
        </p:txBody>
      </p:sp>
      <p:sp>
        <p:nvSpPr>
          <p:cNvPr id="11" name="Rectangle 10"/>
          <p:cNvSpPr/>
          <p:nvPr userDrawn="1"/>
        </p:nvSpPr>
        <p:spPr>
          <a:xfrm>
            <a:off x="0" y="5716363"/>
            <a:ext cx="12192000" cy="1120999"/>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2" name="TextBox 11"/>
          <p:cNvSpPr txBox="1"/>
          <p:nvPr userDrawn="1"/>
        </p:nvSpPr>
        <p:spPr>
          <a:xfrm>
            <a:off x="406400" y="5942240"/>
            <a:ext cx="3276600" cy="523220"/>
          </a:xfrm>
          <a:prstGeom prst="rect">
            <a:avLst/>
          </a:prstGeom>
          <a:noFill/>
        </p:spPr>
        <p:txBody>
          <a:bodyPr wrap="square" rtlCol="0">
            <a:spAutoFit/>
          </a:bodyPr>
          <a:lstStyle/>
          <a:p>
            <a:r>
              <a:rPr lang="en-CA" sz="2800" dirty="0">
                <a:solidFill>
                  <a:schemeClr val="bg1"/>
                </a:solidFill>
                <a:latin typeface="Eras Demi ITC" panose="020B0805030504020804" pitchFamily="34" charset="0"/>
              </a:rPr>
              <a:t>ClubRunner</a:t>
            </a:r>
          </a:p>
        </p:txBody>
      </p:sp>
      <p:sp>
        <p:nvSpPr>
          <p:cNvPr id="13" name="TextBox 12"/>
          <p:cNvSpPr txBox="1"/>
          <p:nvPr userDrawn="1"/>
        </p:nvSpPr>
        <p:spPr>
          <a:xfrm>
            <a:off x="9520335" y="6067368"/>
            <a:ext cx="2819400" cy="400110"/>
          </a:xfrm>
          <a:prstGeom prst="rect">
            <a:avLst/>
          </a:prstGeom>
          <a:noFill/>
        </p:spPr>
        <p:txBody>
          <a:bodyPr wrap="square" rtlCol="0">
            <a:spAutoFit/>
          </a:bodyPr>
          <a:lstStyle/>
          <a:p>
            <a:r>
              <a:rPr lang="en-CA" sz="2000" dirty="0">
                <a:solidFill>
                  <a:schemeClr val="bg1"/>
                </a:solidFill>
                <a:latin typeface="+mj-lt"/>
              </a:rPr>
              <a:t>1-877-469-2582</a:t>
            </a:r>
          </a:p>
        </p:txBody>
      </p:sp>
    </p:spTree>
    <p:extLst>
      <p:ext uri="{BB962C8B-B14F-4D97-AF65-F5344CB8AC3E}">
        <p14:creationId xmlns:p14="http://schemas.microsoft.com/office/powerpoint/2010/main" val="31655090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pPr>
              <a:defRPr/>
            </a:pPr>
            <a:fld id="{517C29EF-42E7-4728-8C1D-231A55257703}" type="datetimeFigureOut">
              <a:rPr lang="en-US" smtClean="0"/>
              <a:pPr>
                <a:defRPr/>
              </a:pPr>
              <a:t>28-Mar-19</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74AEB162-B39E-4148-B829-841262D242A4}" type="slidenum">
              <a:rPr lang="en-US" smtClean="0"/>
              <a:pPr>
                <a:defRPr/>
              </a:pPr>
              <a:t>‹#›</a:t>
            </a:fld>
            <a:endParaRPr lang="en-US"/>
          </a:p>
        </p:txBody>
      </p:sp>
    </p:spTree>
    <p:extLst>
      <p:ext uri="{BB962C8B-B14F-4D97-AF65-F5344CB8AC3E}">
        <p14:creationId xmlns:p14="http://schemas.microsoft.com/office/powerpoint/2010/main" val="12358585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pPr>
              <a:defRPr/>
            </a:pPr>
            <a:fld id="{3D77B176-64D0-4069-972C-C61CCAB8E670}" type="datetimeFigureOut">
              <a:rPr lang="en-US" smtClean="0"/>
              <a:pPr>
                <a:defRPr/>
              </a:pPr>
              <a:t>28-Mar-19</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143EB13A-8DB0-4BEF-88EB-F6C7F28F41CC}" type="slidenum">
              <a:rPr lang="en-US" smtClean="0"/>
              <a:pPr>
                <a:defRPr/>
              </a:pPr>
              <a:t>‹#›</a:t>
            </a:fld>
            <a:endParaRPr lang="en-US"/>
          </a:p>
        </p:txBody>
      </p:sp>
    </p:spTree>
    <p:extLst>
      <p:ext uri="{BB962C8B-B14F-4D97-AF65-F5344CB8AC3E}">
        <p14:creationId xmlns:p14="http://schemas.microsoft.com/office/powerpoint/2010/main" val="40462454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C6F38CF5-D4B8-4858-8644-96B040E455CA}" type="datetimeFigureOut">
              <a:rPr lang="en-CA" smtClean="0"/>
              <a:t>2019-03-28</a:t>
            </a:fld>
            <a:endParaRPr lang="en-CA"/>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193E76C2-9EEF-4907-AC6A-A19C7E1BE1DC}" type="slidenum">
              <a:rPr lang="en-US" smtClean="0"/>
              <a:pPr>
                <a:defRPr/>
              </a:pPr>
              <a:t>‹#›</a:t>
            </a:fld>
            <a:endParaRPr lang="en-US"/>
          </a:p>
        </p:txBody>
      </p:sp>
      <p:sp>
        <p:nvSpPr>
          <p:cNvPr id="9" name="Rectangle 8"/>
          <p:cNvSpPr/>
          <p:nvPr userDrawn="1"/>
        </p:nvSpPr>
        <p:spPr>
          <a:xfrm>
            <a:off x="0" y="6276945"/>
            <a:ext cx="12192000" cy="60960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0" name="TextBox 9"/>
          <p:cNvSpPr txBox="1"/>
          <p:nvPr userDrawn="1"/>
        </p:nvSpPr>
        <p:spPr>
          <a:xfrm>
            <a:off x="358451" y="6287342"/>
            <a:ext cx="3276600" cy="523220"/>
          </a:xfrm>
          <a:prstGeom prst="rect">
            <a:avLst/>
          </a:prstGeom>
          <a:noFill/>
        </p:spPr>
        <p:txBody>
          <a:bodyPr wrap="square" rtlCol="0">
            <a:spAutoFit/>
          </a:bodyPr>
          <a:lstStyle/>
          <a:p>
            <a:r>
              <a:rPr lang="en-CA" sz="2800" dirty="0">
                <a:solidFill>
                  <a:schemeClr val="bg1"/>
                </a:solidFill>
                <a:latin typeface="Eras Demi ITC" panose="020B0805030504020804" pitchFamily="34" charset="0"/>
              </a:rPr>
              <a:t>ClubRunner</a:t>
            </a:r>
          </a:p>
        </p:txBody>
      </p:sp>
      <p:sp>
        <p:nvSpPr>
          <p:cNvPr id="11" name="TextBox 10"/>
          <p:cNvSpPr txBox="1"/>
          <p:nvPr userDrawn="1"/>
        </p:nvSpPr>
        <p:spPr>
          <a:xfrm>
            <a:off x="8991600" y="6381690"/>
            <a:ext cx="2819400" cy="400110"/>
          </a:xfrm>
          <a:prstGeom prst="rect">
            <a:avLst/>
          </a:prstGeom>
          <a:noFill/>
        </p:spPr>
        <p:txBody>
          <a:bodyPr wrap="square" rtlCol="0">
            <a:spAutoFit/>
          </a:bodyPr>
          <a:lstStyle/>
          <a:p>
            <a:r>
              <a:rPr lang="en-CA" sz="2000" dirty="0">
                <a:solidFill>
                  <a:schemeClr val="bg1"/>
                </a:solidFill>
                <a:latin typeface="+mj-lt"/>
              </a:rPr>
              <a:t>1-877-469-2582</a:t>
            </a:r>
          </a:p>
        </p:txBody>
      </p:sp>
      <p:sp>
        <p:nvSpPr>
          <p:cNvPr id="12" name="TextBox 11"/>
          <p:cNvSpPr txBox="1"/>
          <p:nvPr userDrawn="1"/>
        </p:nvSpPr>
        <p:spPr>
          <a:xfrm>
            <a:off x="11353800" y="6446980"/>
            <a:ext cx="530915" cy="276999"/>
          </a:xfrm>
          <a:prstGeom prst="rect">
            <a:avLst/>
          </a:prstGeom>
          <a:noFill/>
        </p:spPr>
        <p:txBody>
          <a:bodyPr wrap="none" rtlCol="0">
            <a:spAutoFit/>
          </a:bodyPr>
          <a:lstStyle/>
          <a:p>
            <a:r>
              <a:rPr lang="en-US" sz="1200" dirty="0" smtClean="0">
                <a:solidFill>
                  <a:schemeClr val="bg1">
                    <a:lumMod val="85000"/>
                  </a:schemeClr>
                </a:solidFill>
              </a:rPr>
              <a:t>[ </a:t>
            </a:r>
            <a:fld id="{C61FE371-9B74-45FC-892D-979F67D09717}" type="slidenum">
              <a:rPr lang="en-US" sz="1200" smtClean="0">
                <a:solidFill>
                  <a:schemeClr val="bg1">
                    <a:lumMod val="85000"/>
                  </a:schemeClr>
                </a:solidFill>
              </a:rPr>
              <a:t>‹#›</a:t>
            </a:fld>
            <a:r>
              <a:rPr lang="en-US" sz="1200" dirty="0" smtClean="0">
                <a:solidFill>
                  <a:schemeClr val="bg1">
                    <a:lumMod val="85000"/>
                  </a:schemeClr>
                </a:solidFill>
              </a:rPr>
              <a:t> ]</a:t>
            </a:r>
            <a:endParaRPr lang="en-US" sz="1200" dirty="0">
              <a:solidFill>
                <a:schemeClr val="bg1">
                  <a:lumMod val="85000"/>
                </a:schemeClr>
              </a:solidFill>
            </a:endParaRPr>
          </a:p>
        </p:txBody>
      </p:sp>
    </p:spTree>
    <p:extLst>
      <p:ext uri="{BB962C8B-B14F-4D97-AF65-F5344CB8AC3E}">
        <p14:creationId xmlns:p14="http://schemas.microsoft.com/office/powerpoint/2010/main" val="10421043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CA"/>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pPr>
              <a:defRPr/>
            </a:pPr>
            <a:fld id="{590284DB-07C1-45A8-83BC-38030B6DB327}" type="datetimeFigureOut">
              <a:rPr lang="en-US" smtClean="0"/>
              <a:pPr>
                <a:defRPr/>
              </a:pPr>
              <a:t>28-Mar-19</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C8FEB138-A38F-477F-B221-78C33C9E9D2A}" type="slidenum">
              <a:rPr lang="en-US" smtClean="0"/>
              <a:pPr>
                <a:defRPr/>
              </a:pPr>
              <a:t>‹#›</a:t>
            </a:fld>
            <a:endParaRPr lang="en-US"/>
          </a:p>
        </p:txBody>
      </p:sp>
    </p:spTree>
    <p:extLst>
      <p:ext uri="{BB962C8B-B14F-4D97-AF65-F5344CB8AC3E}">
        <p14:creationId xmlns:p14="http://schemas.microsoft.com/office/powerpoint/2010/main" val="41916359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p:cNvSpPr>
            <a:spLocks noGrp="1"/>
          </p:cNvSpPr>
          <p:nvPr>
            <p:ph type="dt" sz="half" idx="10"/>
          </p:nvPr>
        </p:nvSpPr>
        <p:spPr/>
        <p:txBody>
          <a:bodyPr/>
          <a:lstStyle/>
          <a:p>
            <a:pPr>
              <a:defRPr/>
            </a:pPr>
            <a:fld id="{5A4EF14B-8D16-451B-B923-34828FD30A5B}" type="datetimeFigureOut">
              <a:rPr lang="en-US" smtClean="0"/>
              <a:pPr>
                <a:defRPr/>
              </a:pPr>
              <a:t>28-Mar-19</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6D1D978E-31C7-42E1-A671-E119A2A04516}" type="slidenum">
              <a:rPr lang="en-US" smtClean="0"/>
              <a:pPr>
                <a:defRPr/>
              </a:pPr>
              <a:t>‹#›</a:t>
            </a:fld>
            <a:endParaRPr lang="en-US"/>
          </a:p>
        </p:txBody>
      </p:sp>
    </p:spTree>
    <p:extLst>
      <p:ext uri="{BB962C8B-B14F-4D97-AF65-F5344CB8AC3E}">
        <p14:creationId xmlns:p14="http://schemas.microsoft.com/office/powerpoint/2010/main" val="34046769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CA"/>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p:cNvSpPr>
            <a:spLocks noGrp="1"/>
          </p:cNvSpPr>
          <p:nvPr>
            <p:ph type="dt" sz="half" idx="10"/>
          </p:nvPr>
        </p:nvSpPr>
        <p:spPr/>
        <p:txBody>
          <a:bodyPr/>
          <a:lstStyle/>
          <a:p>
            <a:pPr>
              <a:defRPr/>
            </a:pPr>
            <a:fld id="{768C5892-8160-4F99-BD7F-5F117D3948E1}" type="datetimeFigureOut">
              <a:rPr lang="en-US" smtClean="0"/>
              <a:pPr>
                <a:defRPr/>
              </a:pPr>
              <a:t>28-Mar-19</a:t>
            </a:fld>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04FFAD32-FBBE-456A-A1BC-7350F702BFBB}" type="slidenum">
              <a:rPr lang="en-US" smtClean="0"/>
              <a:pPr>
                <a:defRPr/>
              </a:pPr>
              <a:t>‹#›</a:t>
            </a:fld>
            <a:endParaRPr lang="en-US"/>
          </a:p>
        </p:txBody>
      </p:sp>
    </p:spTree>
    <p:extLst>
      <p:ext uri="{BB962C8B-B14F-4D97-AF65-F5344CB8AC3E}">
        <p14:creationId xmlns:p14="http://schemas.microsoft.com/office/powerpoint/2010/main" val="11127900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Date Placeholder 2"/>
          <p:cNvSpPr>
            <a:spLocks noGrp="1"/>
          </p:cNvSpPr>
          <p:nvPr>
            <p:ph type="dt" sz="half" idx="10"/>
          </p:nvPr>
        </p:nvSpPr>
        <p:spPr/>
        <p:txBody>
          <a:bodyPr/>
          <a:lstStyle/>
          <a:p>
            <a:pPr>
              <a:defRPr/>
            </a:pPr>
            <a:fld id="{2EBF3BD0-9439-4EE6-843C-30BF40E4E08B}" type="datetimeFigureOut">
              <a:rPr lang="en-US" smtClean="0"/>
              <a:pPr>
                <a:defRPr/>
              </a:pPr>
              <a:t>28-Mar-19</a:t>
            </a:fld>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4E2FEF00-FEDE-43E2-A0CF-554DB212700D}" type="slidenum">
              <a:rPr lang="en-US" smtClean="0"/>
              <a:pPr>
                <a:defRPr/>
              </a:pPr>
              <a:t>‹#›</a:t>
            </a:fld>
            <a:endParaRPr lang="en-US"/>
          </a:p>
        </p:txBody>
      </p:sp>
    </p:spTree>
    <p:extLst>
      <p:ext uri="{BB962C8B-B14F-4D97-AF65-F5344CB8AC3E}">
        <p14:creationId xmlns:p14="http://schemas.microsoft.com/office/powerpoint/2010/main" val="2556388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50626041-0697-4288-84EB-05659291A29C}" type="datetimeFigureOut">
              <a:rPr lang="en-US" smtClean="0"/>
              <a:pPr>
                <a:defRPr/>
              </a:pPr>
              <a:t>28-Mar-19</a:t>
            </a:fld>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DCCE2A90-2BA9-41A9-BFA3-2EB61D8E9835}" type="slidenum">
              <a:rPr lang="en-US" smtClean="0"/>
              <a:pPr>
                <a:defRPr/>
              </a:pPr>
              <a:t>‹#›</a:t>
            </a:fld>
            <a:endParaRPr lang="en-US"/>
          </a:p>
        </p:txBody>
      </p:sp>
    </p:spTree>
    <p:extLst>
      <p:ext uri="{BB962C8B-B14F-4D97-AF65-F5344CB8AC3E}">
        <p14:creationId xmlns:p14="http://schemas.microsoft.com/office/powerpoint/2010/main" val="17868043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pPr>
              <a:defRPr/>
            </a:pPr>
            <a:fld id="{33569E0C-02A6-4680-A033-2A380A7F8814}" type="datetimeFigureOut">
              <a:rPr lang="en-US" smtClean="0"/>
              <a:pPr>
                <a:defRPr/>
              </a:pPr>
              <a:t>28-Mar-19</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A04B4E2D-2654-4C11-AFDC-D1E516F20048}" type="slidenum">
              <a:rPr lang="en-US" smtClean="0"/>
              <a:pPr>
                <a:defRPr/>
              </a:pPr>
              <a:t>‹#›</a:t>
            </a:fld>
            <a:endParaRPr lang="en-US"/>
          </a:p>
        </p:txBody>
      </p:sp>
    </p:spTree>
    <p:extLst>
      <p:ext uri="{BB962C8B-B14F-4D97-AF65-F5344CB8AC3E}">
        <p14:creationId xmlns:p14="http://schemas.microsoft.com/office/powerpoint/2010/main" val="17552973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pPr>
              <a:defRPr/>
            </a:pPr>
            <a:fld id="{AB126F26-2D7C-4085-89ED-234CECE70B84}" type="datetimeFigureOut">
              <a:rPr lang="en-US" smtClean="0"/>
              <a:pPr>
                <a:defRPr/>
              </a:pPr>
              <a:t>28-Mar-19</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4ED4A7E1-4EEA-4F12-9098-6F54E800A549}" type="slidenum">
              <a:rPr lang="en-US" smtClean="0"/>
              <a:pPr>
                <a:defRPr/>
              </a:pPr>
              <a:t>‹#›</a:t>
            </a:fld>
            <a:endParaRPr lang="en-US"/>
          </a:p>
        </p:txBody>
      </p:sp>
    </p:spTree>
    <p:extLst>
      <p:ext uri="{BB962C8B-B14F-4D97-AF65-F5344CB8AC3E}">
        <p14:creationId xmlns:p14="http://schemas.microsoft.com/office/powerpoint/2010/main" val="32531452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A94A1611-4133-4AB4-8E54-BC37C93460D0}" type="datetimeFigureOut">
              <a:rPr lang="en-US" smtClean="0"/>
              <a:pPr>
                <a:defRPr/>
              </a:pPr>
              <a:t>28-Mar-19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A4D86810-8EF3-4178-9764-4D8CD123877C}" type="slidenum">
              <a:rPr lang="en-US" smtClean="0"/>
              <a:pPr>
                <a:defRPr/>
              </a:pPr>
              <a:t>‹#›</a:t>
            </a:fld>
            <a:endParaRPr lang="en-US"/>
          </a:p>
        </p:txBody>
      </p:sp>
    </p:spTree>
    <p:extLst>
      <p:ext uri="{BB962C8B-B14F-4D97-AF65-F5344CB8AC3E}">
        <p14:creationId xmlns:p14="http://schemas.microsoft.com/office/powerpoint/2010/main" val="3925388712"/>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3.png"/><Relationship Id="rId7" Type="http://schemas.openxmlformats.org/officeDocument/2006/relationships/hyperlink" Target="https://www.clubrunnersupport.com/article/69-how-do-i-terminate-or-delete-an-active-member"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19.png"/><Relationship Id="rId5" Type="http://schemas.openxmlformats.org/officeDocument/2006/relationships/image" Target="../media/image18.png"/><Relationship Id="rId4" Type="http://schemas.openxmlformats.org/officeDocument/2006/relationships/image" Target="../media/image16.png"/></Relationships>
</file>

<file path=ppt/slides/_rels/slide11.xml.rels><?xml version="1.0" encoding="UTF-8" standalone="yes"?>
<Relationships xmlns="http://schemas.openxmlformats.org/package/2006/relationships"><Relationship Id="rId3" Type="http://schemas.openxmlformats.org/officeDocument/2006/relationships/hyperlink" Target="http://www.clubrunnersupport.com/"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hyperlink" Target="https://www.clubrunnersupport.com/article/996-how-do-i-log-in-to-clubrunner"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hyperlink" Target="https://www.clubrunnersupport.com/article/1331-i-cannot-login-to-clubrunner" TargetMode="Externa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hyperlink" Target="https://www.clubrunnersupport.com/article/998-how-do-i-access-and-change-my-profile-information" TargetMode="External"/><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hyperlink" Target="https://www.clubrunnersupport.com/article/1004-how-do-i-send-email" TargetMode="External"/><Relationship Id="rId5" Type="http://schemas.openxmlformats.org/officeDocument/2006/relationships/image" Target="../media/image11.png"/><Relationship Id="rId4" Type="http://schemas.openxmlformats.org/officeDocument/2006/relationships/image" Target="../media/image10.png"/></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hyperlink" Target="https://www.clubrunnersupport.com/section/796-reports"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hyperlink" Target="https://www.clubrunnersupport.com/article/269-how-do-i-add-a-new-member" TargetMode="External"/><Relationship Id="rId5" Type="http://schemas.openxmlformats.org/officeDocument/2006/relationships/image" Target="../media/image15.png"/><Relationship Id="rId4" Type="http://schemas.openxmlformats.org/officeDocument/2006/relationships/image" Target="../media/image14.png"/></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hyperlink" Target="https://www.clubrunnersupport.com/article/1337-what-is-the-member-profile-how-do-i-edit-it" TargetMode="External"/><Relationship Id="rId5" Type="http://schemas.openxmlformats.org/officeDocument/2006/relationships/image" Target="../media/image17.png"/><Relationship Id="rId4" Type="http://schemas.openxmlformats.org/officeDocument/2006/relationships/image" Target="../media/image1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0" y="11112"/>
            <a:ext cx="12191999" cy="2057400"/>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Box 4"/>
          <p:cNvSpPr txBox="1">
            <a:spLocks noChangeArrowheads="1"/>
          </p:cNvSpPr>
          <p:nvPr/>
        </p:nvSpPr>
        <p:spPr bwMode="auto">
          <a:xfrm>
            <a:off x="2895600" y="2185856"/>
            <a:ext cx="6339263" cy="369332"/>
          </a:xfrm>
          <a:prstGeom prst="rect">
            <a:avLst/>
          </a:prstGeom>
          <a:noFill/>
          <a:ln w="9525">
            <a:noFill/>
            <a:miter lim="800000"/>
            <a:headEnd/>
            <a:tailEnd/>
          </a:ln>
        </p:spPr>
        <p:txBody>
          <a:bodyPr wrap="square">
            <a:spAutoFit/>
          </a:bodyPr>
          <a:lstStyle/>
          <a:p>
            <a:pPr algn="ctr">
              <a:spcBef>
                <a:spcPct val="50000"/>
              </a:spcBef>
            </a:pPr>
            <a:r>
              <a:rPr lang="en-CA" b="1" dirty="0" smtClean="0">
                <a:solidFill>
                  <a:srgbClr val="5F5F5F"/>
                </a:solidFill>
                <a:latin typeface="Calibri" pitchFamily="34" charset="0"/>
              </a:rPr>
              <a:t>Learn to use some of the fundamental sections of ClubRunner</a:t>
            </a:r>
            <a:endParaRPr lang="en-CA" b="1" dirty="0">
              <a:solidFill>
                <a:schemeClr val="tx2"/>
              </a:solidFill>
              <a:latin typeface="Calibri" pitchFamily="34" charset="0"/>
            </a:endParaRPr>
          </a:p>
        </p:txBody>
      </p:sp>
      <p:sp>
        <p:nvSpPr>
          <p:cNvPr id="6" name="Title 4"/>
          <p:cNvSpPr txBox="1">
            <a:spLocks/>
          </p:cNvSpPr>
          <p:nvPr/>
        </p:nvSpPr>
        <p:spPr bwMode="auto">
          <a:xfrm>
            <a:off x="2400300" y="533403"/>
            <a:ext cx="7391400" cy="101282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fontAlgn="base">
              <a:spcBef>
                <a:spcPct val="0"/>
              </a:spcBef>
              <a:spcAft>
                <a:spcPct val="0"/>
              </a:spcAft>
              <a:defRPr sz="4400" b="1" kern="1200">
                <a:solidFill>
                  <a:srgbClr val="00B0F0"/>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r>
              <a:rPr lang="en-US" dirty="0"/>
              <a:t>ClubRunner Essentials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838200" y="692410"/>
            <a:ext cx="10515600" cy="1325563"/>
          </a:xfrm>
        </p:spPr>
        <p:txBody>
          <a:bodyPr/>
          <a:lstStyle/>
          <a:p>
            <a:pPr eaLnBrk="1" hangingPunct="1"/>
            <a:r>
              <a:rPr lang="en-US" dirty="0"/>
              <a:t> </a:t>
            </a:r>
          </a:p>
        </p:txBody>
      </p:sp>
      <p:sp>
        <p:nvSpPr>
          <p:cNvPr id="17411" name="Text Box 3"/>
          <p:cNvSpPr txBox="1">
            <a:spLocks noChangeArrowheads="1"/>
          </p:cNvSpPr>
          <p:nvPr/>
        </p:nvSpPr>
        <p:spPr bwMode="auto">
          <a:xfrm>
            <a:off x="-1524000" y="169190"/>
            <a:ext cx="8353425" cy="523220"/>
          </a:xfrm>
          <a:prstGeom prst="rect">
            <a:avLst/>
          </a:prstGeom>
          <a:noFill/>
          <a:ln w="9525">
            <a:noFill/>
            <a:miter lim="800000"/>
            <a:headEnd/>
            <a:tailEnd/>
          </a:ln>
        </p:spPr>
        <p:txBody>
          <a:bodyPr>
            <a:spAutoFit/>
          </a:bodyPr>
          <a:lstStyle/>
          <a:p>
            <a:pPr algn="ctr">
              <a:spcBef>
                <a:spcPct val="50000"/>
              </a:spcBef>
            </a:pPr>
            <a:r>
              <a:rPr lang="en-US" sz="2800" dirty="0">
                <a:solidFill>
                  <a:srgbClr val="00B0F0"/>
                </a:solidFill>
                <a:latin typeface="Calibri" pitchFamily="34" charset="0"/>
              </a:rPr>
              <a:t>How do I terminate a member?</a:t>
            </a:r>
          </a:p>
        </p:txBody>
      </p:sp>
      <p:pic>
        <p:nvPicPr>
          <p:cNvPr id="19"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3224" y="1126792"/>
            <a:ext cx="10192072" cy="473408"/>
          </a:xfrm>
          <a:prstGeom prst="rect">
            <a:avLst/>
          </a:prstGeom>
          <a:noFill/>
          <a:ln w="9360">
            <a:solidFill>
              <a:srgbClr val="000000"/>
            </a:solidFill>
            <a:round/>
            <a:headEnd/>
            <a:tailEnd/>
          </a:ln>
          <a:effectLst/>
          <a:extLst>
            <a:ext uri="{909E8E84-426E-40DD-AFC4-6F175D3DCCD1}">
              <a14:hiddenFill xmlns:a14="http://schemas.microsoft.com/office/drawing/2010/main">
                <a:blipFill dpi="0" rotWithShape="0">
                  <a:blip/>
                  <a:srcRect/>
                  <a:stretch>
                    <a:fillRect/>
                  </a:stretch>
                </a:blip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0" name="Text Box 2"/>
          <p:cNvSpPr txBox="1">
            <a:spLocks noChangeArrowheads="1"/>
          </p:cNvSpPr>
          <p:nvPr/>
        </p:nvSpPr>
        <p:spPr bwMode="auto">
          <a:xfrm>
            <a:off x="776647" y="700283"/>
            <a:ext cx="5149850" cy="3095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spcBef>
                <a:spcPts val="8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9pPr>
          </a:lstStyle>
          <a:p>
            <a:pPr eaLnBrk="1" hangingPunct="1">
              <a:spcBef>
                <a:spcPts val="875"/>
              </a:spcBef>
              <a:buClrTx/>
              <a:buFontTx/>
              <a:buNone/>
            </a:pPr>
            <a:r>
              <a:rPr lang="en-US" altLang="en-US" sz="1400" dirty="0">
                <a:solidFill>
                  <a:schemeClr val="tx1">
                    <a:lumMod val="75000"/>
                    <a:lumOff val="25000"/>
                  </a:schemeClr>
                </a:solidFill>
                <a:cs typeface="Calibri" panose="020F0502020204030204" pitchFamily="34" charset="0"/>
              </a:rPr>
              <a:t>Along the top tabs click </a:t>
            </a:r>
            <a:r>
              <a:rPr lang="en-US" altLang="en-US" sz="1400" b="1" dirty="0">
                <a:solidFill>
                  <a:schemeClr val="tx1">
                    <a:lumMod val="75000"/>
                    <a:lumOff val="25000"/>
                  </a:schemeClr>
                </a:solidFill>
                <a:cs typeface="Calibri" panose="020F0502020204030204" pitchFamily="34" charset="0"/>
              </a:rPr>
              <a:t>Membership</a:t>
            </a:r>
            <a:r>
              <a:rPr lang="en-US" altLang="en-US" sz="1400" dirty="0">
                <a:solidFill>
                  <a:schemeClr val="tx1">
                    <a:lumMod val="75000"/>
                    <a:lumOff val="25000"/>
                  </a:schemeClr>
                </a:solidFill>
                <a:cs typeface="Calibri" panose="020F0502020204030204" pitchFamily="34" charset="0"/>
              </a:rPr>
              <a:t> – </a:t>
            </a:r>
            <a:r>
              <a:rPr lang="en-US" altLang="en-US" sz="1400" b="1" dirty="0">
                <a:solidFill>
                  <a:schemeClr val="tx1">
                    <a:lumMod val="75000"/>
                    <a:lumOff val="25000"/>
                  </a:schemeClr>
                </a:solidFill>
                <a:cs typeface="Calibri" panose="020F0502020204030204" pitchFamily="34" charset="0"/>
              </a:rPr>
              <a:t>Member Lists</a:t>
            </a:r>
            <a:r>
              <a:rPr lang="en-US" altLang="en-US" sz="1400" dirty="0">
                <a:solidFill>
                  <a:schemeClr val="tx1">
                    <a:lumMod val="75000"/>
                    <a:lumOff val="25000"/>
                  </a:schemeClr>
                </a:solidFill>
                <a:cs typeface="Calibri" panose="020F0502020204030204" pitchFamily="34" charset="0"/>
              </a:rPr>
              <a:t>:</a:t>
            </a:r>
          </a:p>
        </p:txBody>
      </p:sp>
      <p:sp>
        <p:nvSpPr>
          <p:cNvPr id="21" name="Text Box 5"/>
          <p:cNvSpPr txBox="1">
            <a:spLocks noChangeArrowheads="1"/>
          </p:cNvSpPr>
          <p:nvPr/>
        </p:nvSpPr>
        <p:spPr bwMode="auto">
          <a:xfrm>
            <a:off x="403225" y="725809"/>
            <a:ext cx="279400" cy="306388"/>
          </a:xfrm>
          <a:prstGeom prst="rect">
            <a:avLst/>
          </a:prstGeom>
          <a:solidFill>
            <a:schemeClr val="accent2"/>
          </a:solidFill>
          <a:ln w="25560" cap="sq">
            <a:noFill/>
            <a:miter lim="800000"/>
            <a:headEnd/>
            <a:tailEnd/>
          </a:ln>
          <a:effectLs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9pPr>
          </a:lstStyle>
          <a:p>
            <a:pPr>
              <a:spcBef>
                <a:spcPct val="0"/>
              </a:spcBef>
              <a:buClrTx/>
              <a:buFontTx/>
              <a:buNone/>
            </a:pPr>
            <a:r>
              <a:rPr lang="en-US" altLang="en-US" sz="1400" dirty="0">
                <a:solidFill>
                  <a:srgbClr val="FFFFFF"/>
                </a:solidFill>
                <a:latin typeface="Arial" panose="020B0604020202020204" pitchFamily="34" charset="0"/>
              </a:rPr>
              <a:t>1</a:t>
            </a:r>
          </a:p>
        </p:txBody>
      </p:sp>
      <p:sp>
        <p:nvSpPr>
          <p:cNvPr id="22" name="Text Box 8"/>
          <p:cNvSpPr txBox="1">
            <a:spLocks noChangeArrowheads="1"/>
          </p:cNvSpPr>
          <p:nvPr/>
        </p:nvSpPr>
        <p:spPr bwMode="auto">
          <a:xfrm>
            <a:off x="402358" y="1819296"/>
            <a:ext cx="279400" cy="306388"/>
          </a:xfrm>
          <a:prstGeom prst="rect">
            <a:avLst/>
          </a:prstGeom>
          <a:solidFill>
            <a:schemeClr val="accent2"/>
          </a:solidFill>
          <a:ln w="25560" cap="sq">
            <a:noFill/>
            <a:miter lim="800000"/>
            <a:headEnd/>
            <a:tailEnd/>
          </a:ln>
          <a:effectLs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9pPr>
          </a:lstStyle>
          <a:p>
            <a:pPr>
              <a:spcBef>
                <a:spcPct val="0"/>
              </a:spcBef>
              <a:buClrTx/>
              <a:buFontTx/>
              <a:buNone/>
            </a:pPr>
            <a:r>
              <a:rPr lang="en-US" altLang="en-US" sz="1400" dirty="0">
                <a:solidFill>
                  <a:srgbClr val="FFFFFF"/>
                </a:solidFill>
                <a:latin typeface="Arial" panose="020B0604020202020204" pitchFamily="34" charset="0"/>
              </a:rPr>
              <a:t>2</a:t>
            </a:r>
          </a:p>
        </p:txBody>
      </p:sp>
      <p:sp>
        <p:nvSpPr>
          <p:cNvPr id="23" name="Text Box 9"/>
          <p:cNvSpPr txBox="1">
            <a:spLocks noChangeArrowheads="1"/>
          </p:cNvSpPr>
          <p:nvPr/>
        </p:nvSpPr>
        <p:spPr bwMode="auto">
          <a:xfrm>
            <a:off x="5926497" y="1759476"/>
            <a:ext cx="3959225" cy="5207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spcBef>
                <a:spcPts val="8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9pPr>
          </a:lstStyle>
          <a:p>
            <a:pPr eaLnBrk="1" hangingPunct="1">
              <a:spcBef>
                <a:spcPts val="875"/>
              </a:spcBef>
              <a:buClrTx/>
              <a:buFontTx/>
              <a:buNone/>
            </a:pPr>
            <a:r>
              <a:rPr lang="en-US" altLang="en-US" sz="1400" dirty="0">
                <a:solidFill>
                  <a:schemeClr val="tx1">
                    <a:lumMod val="75000"/>
                    <a:lumOff val="25000"/>
                  </a:schemeClr>
                </a:solidFill>
                <a:cs typeface="Calibri" panose="020F0502020204030204" pitchFamily="34" charset="0"/>
              </a:rPr>
              <a:t>On the Change Status screen click </a:t>
            </a:r>
            <a:r>
              <a:rPr lang="en-US" altLang="en-US" sz="1400" dirty="0">
                <a:cs typeface="Calibri" panose="020F0502020204030204" pitchFamily="34" charset="0"/>
              </a:rPr>
              <a:t/>
            </a:r>
            <a:br>
              <a:rPr lang="en-US" altLang="en-US" sz="1400" dirty="0">
                <a:cs typeface="Calibri" panose="020F0502020204030204" pitchFamily="34" charset="0"/>
              </a:rPr>
            </a:br>
            <a:r>
              <a:rPr lang="en-US" altLang="en-US" sz="1400" b="1" dirty="0">
                <a:solidFill>
                  <a:srgbClr val="2A6099"/>
                </a:solidFill>
                <a:cs typeface="Calibri" panose="020F0502020204030204" pitchFamily="34" charset="0"/>
              </a:rPr>
              <a:t>Terminate Membership</a:t>
            </a:r>
          </a:p>
        </p:txBody>
      </p:sp>
      <p:sp>
        <p:nvSpPr>
          <p:cNvPr id="24" name="Text Box 11"/>
          <p:cNvSpPr txBox="1">
            <a:spLocks noChangeArrowheads="1"/>
          </p:cNvSpPr>
          <p:nvPr/>
        </p:nvSpPr>
        <p:spPr bwMode="auto">
          <a:xfrm>
            <a:off x="5539147" y="1830913"/>
            <a:ext cx="279400" cy="306388"/>
          </a:xfrm>
          <a:prstGeom prst="rect">
            <a:avLst/>
          </a:prstGeom>
          <a:solidFill>
            <a:schemeClr val="accent2"/>
          </a:solidFill>
          <a:ln w="25560" cap="sq">
            <a:noFill/>
            <a:miter lim="800000"/>
            <a:headEnd/>
            <a:tailEnd/>
          </a:ln>
          <a:effectLs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9pPr>
          </a:lstStyle>
          <a:p>
            <a:pPr>
              <a:spcBef>
                <a:spcPct val="0"/>
              </a:spcBef>
              <a:buClrTx/>
              <a:buFontTx/>
              <a:buNone/>
            </a:pPr>
            <a:r>
              <a:rPr lang="en-US" altLang="en-US" sz="1400" dirty="0">
                <a:solidFill>
                  <a:srgbClr val="FFFFFF"/>
                </a:solidFill>
                <a:latin typeface="Arial" panose="020B0604020202020204" pitchFamily="34" charset="0"/>
              </a:rPr>
              <a:t>3</a:t>
            </a:r>
          </a:p>
        </p:txBody>
      </p:sp>
      <p:pic>
        <p:nvPicPr>
          <p:cNvPr id="25" name="Picture 1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92833" y="2343171"/>
            <a:ext cx="4102100" cy="1774825"/>
          </a:xfrm>
          <a:prstGeom prst="rect">
            <a:avLst/>
          </a:prstGeom>
          <a:noFill/>
          <a:ln w="9360">
            <a:solidFill>
              <a:srgbClr val="000000"/>
            </a:solidFill>
            <a:round/>
            <a:headEnd/>
            <a:tailEnd/>
          </a:ln>
          <a:effectLst/>
          <a:extLst>
            <a:ext uri="{909E8E84-426E-40DD-AFC4-6F175D3DCCD1}">
              <a14:hiddenFill xmlns:a14="http://schemas.microsoft.com/office/drawing/2010/main">
                <a:blipFill dpi="0" rotWithShape="0">
                  <a:blip/>
                  <a:srcRect/>
                  <a:stretch>
                    <a:fillRect/>
                  </a:stretch>
                </a:blip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6" name="Text Box 13"/>
          <p:cNvSpPr txBox="1">
            <a:spLocks noChangeArrowheads="1"/>
          </p:cNvSpPr>
          <p:nvPr/>
        </p:nvSpPr>
        <p:spPr bwMode="auto">
          <a:xfrm>
            <a:off x="762720" y="1752600"/>
            <a:ext cx="3716338" cy="5254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spcBef>
                <a:spcPts val="8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9pPr>
          </a:lstStyle>
          <a:p>
            <a:pPr eaLnBrk="1" hangingPunct="1">
              <a:spcBef>
                <a:spcPts val="875"/>
              </a:spcBef>
              <a:buClrTx/>
              <a:buFontTx/>
              <a:buNone/>
            </a:pPr>
            <a:r>
              <a:rPr lang="en-US" altLang="en-US" sz="1400" dirty="0">
                <a:solidFill>
                  <a:schemeClr val="tx1">
                    <a:lumMod val="75000"/>
                    <a:lumOff val="25000"/>
                  </a:schemeClr>
                </a:solidFill>
                <a:cs typeface="Calibri" panose="020F0502020204030204" pitchFamily="34" charset="0"/>
              </a:rPr>
              <a:t>In the Active Members List click on </a:t>
            </a:r>
            <a:r>
              <a:rPr lang="en-US" altLang="en-US" sz="1400" b="1" dirty="0">
                <a:solidFill>
                  <a:srgbClr val="2A60A3"/>
                </a:solidFill>
                <a:cs typeface="Calibri" panose="020F0502020204030204" pitchFamily="34" charset="0"/>
              </a:rPr>
              <a:t>Change Status </a:t>
            </a:r>
            <a:r>
              <a:rPr lang="en-US" altLang="en-US" sz="1400" dirty="0">
                <a:solidFill>
                  <a:schemeClr val="tx1">
                    <a:lumMod val="75000"/>
                    <a:lumOff val="25000"/>
                  </a:schemeClr>
                </a:solidFill>
                <a:cs typeface="Calibri" panose="020F0502020204030204" pitchFamily="34" charset="0"/>
              </a:rPr>
              <a:t>beside any member’s name.</a:t>
            </a:r>
          </a:p>
        </p:txBody>
      </p:sp>
      <p:pic>
        <p:nvPicPr>
          <p:cNvPr id="28" name="Picture 1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531209" y="2334151"/>
            <a:ext cx="4198938" cy="1800225"/>
          </a:xfrm>
          <a:prstGeom prst="rect">
            <a:avLst/>
          </a:prstGeom>
          <a:noFill/>
          <a:ln w="9360">
            <a:solidFill>
              <a:srgbClr val="000000"/>
            </a:solidFill>
            <a:round/>
            <a:headEnd/>
            <a:tailEnd/>
          </a:ln>
          <a:effectLst/>
          <a:extLst>
            <a:ext uri="{909E8E84-426E-40DD-AFC4-6F175D3DCCD1}">
              <a14:hiddenFill xmlns:a14="http://schemas.microsoft.com/office/drawing/2010/main">
                <a:blipFill dpi="0" rotWithShape="0">
                  <a:blip/>
                  <a:srcRect/>
                  <a:stretch>
                    <a:fillRect/>
                  </a:stretch>
                </a:blip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29" name="Picture 17"/>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539147" y="4331226"/>
            <a:ext cx="2727343" cy="1874860"/>
          </a:xfrm>
          <a:prstGeom prst="rect">
            <a:avLst/>
          </a:prstGeom>
          <a:noFill/>
          <a:ln w="9360">
            <a:solidFill>
              <a:srgbClr val="000000"/>
            </a:solidFill>
            <a:round/>
            <a:headEnd/>
            <a:tailEnd/>
          </a:ln>
          <a:effectLst/>
          <a:extLst>
            <a:ext uri="{909E8E84-426E-40DD-AFC4-6F175D3DCCD1}">
              <a14:hiddenFill xmlns:a14="http://schemas.microsoft.com/office/drawing/2010/main">
                <a:blipFill dpi="0" rotWithShape="0">
                  <a:blip/>
                  <a:srcRect/>
                  <a:stretch>
                    <a:fillRect/>
                  </a:stretch>
                </a:blip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44" name="Text Box 19"/>
          <p:cNvSpPr txBox="1">
            <a:spLocks noChangeArrowheads="1"/>
          </p:cNvSpPr>
          <p:nvPr/>
        </p:nvSpPr>
        <p:spPr bwMode="auto">
          <a:xfrm>
            <a:off x="1745022" y="4732803"/>
            <a:ext cx="3794125" cy="10717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spcBef>
                <a:spcPts val="8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9pPr>
          </a:lstStyle>
          <a:p>
            <a:pPr eaLnBrk="1" hangingPunct="1">
              <a:spcBef>
                <a:spcPts val="875"/>
              </a:spcBef>
              <a:buClrTx/>
              <a:buFontTx/>
              <a:buNone/>
            </a:pPr>
            <a:r>
              <a:rPr lang="en-US" altLang="en-US" sz="1400" dirty="0">
                <a:solidFill>
                  <a:schemeClr val="tx1">
                    <a:lumMod val="75000"/>
                    <a:lumOff val="25000"/>
                  </a:schemeClr>
                </a:solidFill>
                <a:cs typeface="Calibri" panose="020F0502020204030204" pitchFamily="34" charset="0"/>
              </a:rPr>
              <a:t>You must choose a reason for termination to activate the blue</a:t>
            </a:r>
            <a:r>
              <a:rPr lang="en-US" altLang="en-US" sz="1400" dirty="0">
                <a:cs typeface="Calibri" panose="020F0502020204030204" pitchFamily="34" charset="0"/>
              </a:rPr>
              <a:t> </a:t>
            </a:r>
            <a:r>
              <a:rPr lang="en-US" altLang="en-US" sz="1400" b="1" dirty="0">
                <a:solidFill>
                  <a:srgbClr val="2A6099"/>
                </a:solidFill>
                <a:cs typeface="Calibri" panose="020F0502020204030204" pitchFamily="34" charset="0"/>
              </a:rPr>
              <a:t>Terminate Member</a:t>
            </a:r>
            <a:r>
              <a:rPr lang="en-US" altLang="en-US" sz="1400" b="1" dirty="0">
                <a:cs typeface="Calibri" panose="020F0502020204030204" pitchFamily="34" charset="0"/>
              </a:rPr>
              <a:t> </a:t>
            </a:r>
            <a:r>
              <a:rPr lang="en-US" altLang="en-US" sz="1400" dirty="0">
                <a:solidFill>
                  <a:schemeClr val="tx1">
                    <a:lumMod val="75000"/>
                    <a:lumOff val="25000"/>
                  </a:schemeClr>
                </a:solidFill>
                <a:cs typeface="Calibri" panose="020F0502020204030204" pitchFamily="34" charset="0"/>
              </a:rPr>
              <a:t>button.</a:t>
            </a:r>
          </a:p>
          <a:p>
            <a:pPr eaLnBrk="1" hangingPunct="1">
              <a:spcBef>
                <a:spcPts val="875"/>
              </a:spcBef>
              <a:buClrTx/>
              <a:buFontTx/>
              <a:buNone/>
            </a:pPr>
            <a:r>
              <a:rPr lang="en-US" altLang="en-US" sz="1400" dirty="0">
                <a:cs typeface="Calibri" panose="020F0502020204030204" pitchFamily="34" charset="0"/>
              </a:rPr>
              <a:t>Except in special cases, always choose </a:t>
            </a:r>
            <a:r>
              <a:rPr lang="en-US" altLang="en-US" sz="1400" i="1" dirty="0">
                <a:cs typeface="Calibri" panose="020F0502020204030204" pitchFamily="34" charset="0"/>
              </a:rPr>
              <a:t>Report this termination to Rotary International</a:t>
            </a:r>
            <a:r>
              <a:rPr lang="en-US" altLang="en-US" sz="1400" dirty="0">
                <a:cs typeface="Calibri" panose="020F0502020204030204" pitchFamily="34" charset="0"/>
              </a:rPr>
              <a:t>.</a:t>
            </a:r>
          </a:p>
        </p:txBody>
      </p:sp>
      <p:sp>
        <p:nvSpPr>
          <p:cNvPr id="45" name="Text Box 4"/>
          <p:cNvSpPr txBox="1">
            <a:spLocks noChangeArrowheads="1"/>
          </p:cNvSpPr>
          <p:nvPr/>
        </p:nvSpPr>
        <p:spPr bwMode="auto">
          <a:xfrm>
            <a:off x="1792647" y="6419315"/>
            <a:ext cx="7772400" cy="3095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spcBef>
                <a:spcPts val="8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9pPr>
          </a:lstStyle>
          <a:p>
            <a:pPr algn="ctr" eaLnBrk="1" hangingPunct="1">
              <a:spcBef>
                <a:spcPts val="875"/>
              </a:spcBef>
              <a:buClrTx/>
              <a:buFontTx/>
              <a:buNone/>
            </a:pPr>
            <a:r>
              <a:rPr lang="en-US" altLang="en-US" sz="1400" b="1" dirty="0">
                <a:solidFill>
                  <a:srgbClr val="FFFFFF"/>
                </a:solidFill>
                <a:cs typeface="Calibri" panose="020F0502020204030204" pitchFamily="34" charset="0"/>
              </a:rPr>
              <a:t>Help article:</a:t>
            </a:r>
            <a:r>
              <a:rPr lang="en-US" altLang="en-US" sz="1400" dirty="0">
                <a:solidFill>
                  <a:srgbClr val="FFFFFF"/>
                </a:solidFill>
                <a:cs typeface="Calibri" panose="020F0502020204030204" pitchFamily="34" charset="0"/>
              </a:rPr>
              <a:t> </a:t>
            </a:r>
            <a:r>
              <a:rPr lang="en-US" altLang="en-US" sz="1400" dirty="0">
                <a:solidFill>
                  <a:schemeClr val="bg1"/>
                </a:solidFill>
                <a:cs typeface="Calibri" panose="020F0502020204030204" pitchFamily="34" charset="0"/>
                <a:hlinkClick r:id="rId7">
                  <a:extLst>
                    <a:ext uri="{A12FA001-AC4F-418D-AE19-62706E023703}">
                      <ahyp:hlinkClr xmlns:ahyp="http://schemas.microsoft.com/office/drawing/2018/hyperlinkcolor" xmlns="" val="tx"/>
                    </a:ext>
                  </a:extLst>
                </a:hlinkClick>
              </a:rPr>
              <a:t>How do I terminate or delete an active member?</a:t>
            </a:r>
          </a:p>
        </p:txBody>
      </p:sp>
      <p:sp>
        <p:nvSpPr>
          <p:cNvPr id="16" name="Text Box 13">
            <a:extLst>
              <a:ext uri="{FF2B5EF4-FFF2-40B4-BE49-F238E27FC236}">
                <a16:creationId xmlns:a16="http://schemas.microsoft.com/office/drawing/2014/main" xmlns="" id="{83DFC6AC-BE3C-4815-BA3C-D2A9C11581D3}"/>
              </a:ext>
            </a:extLst>
          </p:cNvPr>
          <p:cNvSpPr txBox="1">
            <a:spLocks noChangeArrowheads="1"/>
          </p:cNvSpPr>
          <p:nvPr/>
        </p:nvSpPr>
        <p:spPr bwMode="auto">
          <a:xfrm>
            <a:off x="1371600" y="4860967"/>
            <a:ext cx="281144" cy="309958"/>
          </a:xfrm>
          <a:prstGeom prst="rect">
            <a:avLst/>
          </a:prstGeom>
          <a:solidFill>
            <a:schemeClr val="accent2"/>
          </a:solidFill>
          <a:ln w="25560" cap="sq">
            <a:noFill/>
            <a:miter lim="800000"/>
            <a:headEnd/>
            <a:tailEnd/>
          </a:ln>
          <a:effectLs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9pPr>
          </a:lstStyle>
          <a:p>
            <a:pPr>
              <a:spcBef>
                <a:spcPct val="0"/>
              </a:spcBef>
              <a:buClrTx/>
              <a:buFontTx/>
              <a:buNone/>
            </a:pPr>
            <a:r>
              <a:rPr lang="en-US" altLang="en-US" sz="1400" dirty="0">
                <a:solidFill>
                  <a:srgbClr val="FFFFFF"/>
                </a:solidFill>
                <a:latin typeface="Arial" panose="020B0604020202020204" pitchFamily="34" charset="0"/>
              </a:rPr>
              <a:t>4</a:t>
            </a:r>
          </a:p>
        </p:txBody>
      </p:sp>
    </p:spTree>
    <p:extLst>
      <p:ext uri="{BB962C8B-B14F-4D97-AF65-F5344CB8AC3E}">
        <p14:creationId xmlns:p14="http://schemas.microsoft.com/office/powerpoint/2010/main" val="2739428455"/>
      </p:ext>
    </p:extLst>
  </p:cSld>
  <p:clrMapOvr>
    <a:masterClrMapping/>
  </p:clrMapOvr>
  <p:transition spd="med">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US" dirty="0"/>
              <a:t> </a:t>
            </a:r>
          </a:p>
        </p:txBody>
      </p:sp>
      <p:sp>
        <p:nvSpPr>
          <p:cNvPr id="17411" name="Text Box 3"/>
          <p:cNvSpPr txBox="1">
            <a:spLocks noChangeArrowheads="1"/>
          </p:cNvSpPr>
          <p:nvPr/>
        </p:nvSpPr>
        <p:spPr bwMode="auto">
          <a:xfrm>
            <a:off x="1821891" y="514676"/>
            <a:ext cx="8353425" cy="769441"/>
          </a:xfrm>
          <a:prstGeom prst="rect">
            <a:avLst/>
          </a:prstGeom>
          <a:noFill/>
          <a:ln w="9525">
            <a:noFill/>
            <a:miter lim="800000"/>
            <a:headEnd/>
            <a:tailEnd/>
          </a:ln>
        </p:spPr>
        <p:txBody>
          <a:bodyPr>
            <a:spAutoFit/>
          </a:bodyPr>
          <a:lstStyle/>
          <a:p>
            <a:pPr algn="ctr">
              <a:spcBef>
                <a:spcPct val="50000"/>
              </a:spcBef>
            </a:pPr>
            <a:r>
              <a:rPr lang="en-US" sz="4400" dirty="0">
                <a:solidFill>
                  <a:srgbClr val="00B0F0"/>
                </a:solidFill>
                <a:latin typeface="Calibri" pitchFamily="34" charset="0"/>
              </a:rPr>
              <a:t>Help Resources</a:t>
            </a:r>
          </a:p>
        </p:txBody>
      </p:sp>
      <p:sp>
        <p:nvSpPr>
          <p:cNvPr id="6" name="TextBox 5"/>
          <p:cNvSpPr txBox="1"/>
          <p:nvPr/>
        </p:nvSpPr>
        <p:spPr>
          <a:xfrm>
            <a:off x="2362200" y="2438400"/>
            <a:ext cx="7272808" cy="1723549"/>
          </a:xfrm>
          <a:prstGeom prst="rect">
            <a:avLst/>
          </a:prstGeom>
          <a:noFill/>
        </p:spPr>
        <p:txBody>
          <a:bodyPr wrap="square" rtlCol="0">
            <a:spAutoFit/>
          </a:bodyPr>
          <a:lstStyle/>
          <a:p>
            <a:pPr algn="ctr"/>
            <a:r>
              <a:rPr lang="en-CA" sz="2650" b="1" dirty="0">
                <a:solidFill>
                  <a:schemeClr val="tx1">
                    <a:lumMod val="75000"/>
                    <a:lumOff val="25000"/>
                  </a:schemeClr>
                </a:solidFill>
                <a:hlinkClick r:id="rId3"/>
              </a:rPr>
              <a:t>www.ClubRunnerSupport.com</a:t>
            </a:r>
            <a:r>
              <a:rPr lang="en-CA" sz="2650" b="1" dirty="0">
                <a:solidFill>
                  <a:schemeClr val="tx1">
                    <a:lumMod val="75000"/>
                    <a:lumOff val="25000"/>
                  </a:schemeClr>
                </a:solidFill>
              </a:rPr>
              <a:t> </a:t>
            </a:r>
          </a:p>
          <a:p>
            <a:pPr algn="ctr"/>
            <a:endParaRPr lang="en-CA" sz="2650" dirty="0">
              <a:solidFill>
                <a:schemeClr val="tx1">
                  <a:lumMod val="75000"/>
                  <a:lumOff val="25000"/>
                </a:schemeClr>
              </a:solidFill>
            </a:endParaRPr>
          </a:p>
          <a:p>
            <a:pPr algn="ctr"/>
            <a:r>
              <a:rPr lang="en-CA" sz="2650" dirty="0">
                <a:solidFill>
                  <a:schemeClr val="tx1">
                    <a:lumMod val="75000"/>
                    <a:lumOff val="25000"/>
                  </a:schemeClr>
                </a:solidFill>
              </a:rPr>
              <a:t>support@clubrunner.ca</a:t>
            </a:r>
          </a:p>
          <a:p>
            <a:pPr algn="ctr"/>
            <a:r>
              <a:rPr lang="en-CA" sz="2650" dirty="0">
                <a:solidFill>
                  <a:schemeClr val="tx1">
                    <a:lumMod val="75000"/>
                    <a:lumOff val="25000"/>
                  </a:schemeClr>
                </a:solidFill>
              </a:rPr>
              <a:t>1-877-469-2582</a:t>
            </a:r>
          </a:p>
        </p:txBody>
      </p:sp>
    </p:spTree>
    <p:extLst>
      <p:ext uri="{BB962C8B-B14F-4D97-AF65-F5344CB8AC3E}">
        <p14:creationId xmlns:p14="http://schemas.microsoft.com/office/powerpoint/2010/main" val="2160300651"/>
      </p:ext>
    </p:extLst>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US" dirty="0"/>
              <a:t> </a:t>
            </a:r>
          </a:p>
        </p:txBody>
      </p:sp>
      <p:sp>
        <p:nvSpPr>
          <p:cNvPr id="17411" name="Text Box 3"/>
          <p:cNvSpPr txBox="1">
            <a:spLocks noChangeArrowheads="1"/>
          </p:cNvSpPr>
          <p:nvPr/>
        </p:nvSpPr>
        <p:spPr bwMode="auto">
          <a:xfrm>
            <a:off x="304800" y="131778"/>
            <a:ext cx="8353425" cy="769441"/>
          </a:xfrm>
          <a:prstGeom prst="rect">
            <a:avLst/>
          </a:prstGeom>
          <a:noFill/>
          <a:ln w="9525">
            <a:noFill/>
            <a:miter lim="800000"/>
            <a:headEnd/>
            <a:tailEnd/>
          </a:ln>
        </p:spPr>
        <p:txBody>
          <a:bodyPr>
            <a:spAutoFit/>
          </a:bodyPr>
          <a:lstStyle/>
          <a:p>
            <a:pPr>
              <a:spcBef>
                <a:spcPct val="50000"/>
              </a:spcBef>
            </a:pPr>
            <a:r>
              <a:rPr lang="en-US" sz="4400" dirty="0">
                <a:solidFill>
                  <a:srgbClr val="00B0F0"/>
                </a:solidFill>
                <a:latin typeface="Calibri" pitchFamily="34" charset="0"/>
              </a:rPr>
              <a:t>What is ClubRunner?</a:t>
            </a:r>
          </a:p>
        </p:txBody>
      </p:sp>
      <p:sp>
        <p:nvSpPr>
          <p:cNvPr id="6148" name="Text Box 4"/>
          <p:cNvSpPr txBox="1">
            <a:spLocks noChangeArrowheads="1"/>
          </p:cNvSpPr>
          <p:nvPr/>
        </p:nvSpPr>
        <p:spPr bwMode="auto">
          <a:xfrm>
            <a:off x="990600" y="1447800"/>
            <a:ext cx="10134600" cy="4247317"/>
          </a:xfrm>
          <a:prstGeom prst="rect">
            <a:avLst/>
          </a:prstGeom>
          <a:noFill/>
          <a:ln w="9525">
            <a:noFill/>
            <a:miter lim="800000"/>
            <a:headEnd/>
            <a:tailEnd/>
          </a:ln>
        </p:spPr>
        <p:txBody>
          <a:bodyPr wrap="square">
            <a:spAutoFit/>
          </a:bodyPr>
          <a:lstStyle/>
          <a:p>
            <a:pPr>
              <a:spcBef>
                <a:spcPct val="50000"/>
              </a:spcBef>
            </a:pPr>
            <a:r>
              <a:rPr lang="en-US" sz="2000" dirty="0">
                <a:solidFill>
                  <a:schemeClr val="tx1">
                    <a:lumMod val="75000"/>
                    <a:lumOff val="25000"/>
                  </a:schemeClr>
                </a:solidFill>
                <a:latin typeface="Calibri" pitchFamily="34" charset="0"/>
                <a:cs typeface="Arial" pitchFamily="34" charset="0"/>
              </a:rPr>
              <a:t>ClubRunner is a cloud based software service that manages organization and membership information, as well as facilitates easier communication between the various levels of an organization.</a:t>
            </a:r>
          </a:p>
          <a:p>
            <a:pPr>
              <a:spcBef>
                <a:spcPct val="50000"/>
              </a:spcBef>
            </a:pPr>
            <a:r>
              <a:rPr lang="en-US" sz="2000" dirty="0">
                <a:solidFill>
                  <a:schemeClr val="tx1">
                    <a:lumMod val="75000"/>
                    <a:lumOff val="25000"/>
                  </a:schemeClr>
                </a:solidFill>
                <a:latin typeface="Calibri" pitchFamily="34" charset="0"/>
                <a:cs typeface="Arial" pitchFamily="34" charset="0"/>
              </a:rPr>
              <a:t>ClubRunner:</a:t>
            </a:r>
          </a:p>
          <a:p>
            <a:pPr marL="342900" indent="-342900">
              <a:spcBef>
                <a:spcPct val="50000"/>
              </a:spcBef>
              <a:buFont typeface="Arial" panose="020B0604020202020204" pitchFamily="34" charset="0"/>
              <a:buChar char="•"/>
            </a:pPr>
            <a:r>
              <a:rPr lang="en-US" sz="2000" dirty="0">
                <a:solidFill>
                  <a:schemeClr val="tx1">
                    <a:lumMod val="75000"/>
                    <a:lumOff val="25000"/>
                  </a:schemeClr>
                </a:solidFill>
                <a:latin typeface="Calibri" pitchFamily="34" charset="0"/>
                <a:cs typeface="Arial" pitchFamily="34" charset="0"/>
              </a:rPr>
              <a:t>Is a private software company that has been serving thousands of service clubs worldwide for almost 15 years.</a:t>
            </a:r>
          </a:p>
          <a:p>
            <a:pPr marL="342900" indent="-342900">
              <a:spcBef>
                <a:spcPct val="50000"/>
              </a:spcBef>
              <a:buFont typeface="Arial" panose="020B0604020202020204" pitchFamily="34" charset="0"/>
              <a:buChar char="•"/>
            </a:pPr>
            <a:r>
              <a:rPr lang="en-US" sz="2000" dirty="0">
                <a:solidFill>
                  <a:schemeClr val="tx1">
                    <a:lumMod val="75000"/>
                    <a:lumOff val="25000"/>
                  </a:schemeClr>
                </a:solidFill>
                <a:latin typeface="Calibri" pitchFamily="34" charset="0"/>
                <a:cs typeface="Arial" pitchFamily="34" charset="0"/>
              </a:rPr>
              <a:t>Is a collaborative, web-based tool designed to allow members to collectively share and maintain their data.</a:t>
            </a:r>
          </a:p>
          <a:p>
            <a:pPr marL="342900" indent="-342900">
              <a:spcBef>
                <a:spcPct val="50000"/>
              </a:spcBef>
              <a:buFont typeface="Arial" panose="020B0604020202020204" pitchFamily="34" charset="0"/>
              <a:buChar char="•"/>
            </a:pPr>
            <a:r>
              <a:rPr lang="en-US" sz="2000" dirty="0">
                <a:solidFill>
                  <a:schemeClr val="tx1">
                    <a:lumMod val="75000"/>
                    <a:lumOff val="25000"/>
                  </a:schemeClr>
                </a:solidFill>
                <a:latin typeface="Calibri" pitchFamily="34" charset="0"/>
                <a:cs typeface="Arial" pitchFamily="34" charset="0"/>
              </a:rPr>
              <a:t>Can handle small clubs with just a few members, all the way up to </a:t>
            </a:r>
            <a:r>
              <a:rPr lang="en-US" sz="2000" dirty="0" err="1">
                <a:solidFill>
                  <a:schemeClr val="tx1">
                    <a:lumMod val="75000"/>
                    <a:lumOff val="25000"/>
                  </a:schemeClr>
                </a:solidFill>
                <a:latin typeface="Calibri" pitchFamily="34" charset="0"/>
                <a:cs typeface="Arial" pitchFamily="34" charset="0"/>
              </a:rPr>
              <a:t>mutli</a:t>
            </a:r>
            <a:r>
              <a:rPr lang="en-US" sz="2000" dirty="0">
                <a:solidFill>
                  <a:schemeClr val="tx1">
                    <a:lumMod val="75000"/>
                    <a:lumOff val="25000"/>
                  </a:schemeClr>
                </a:solidFill>
                <a:latin typeface="Calibri" pitchFamily="34" charset="0"/>
                <a:cs typeface="Arial" pitchFamily="34" charset="0"/>
              </a:rPr>
              <a:t>-level organizations with thousands of members.</a:t>
            </a:r>
          </a:p>
          <a:p>
            <a:pPr marL="342900" indent="-342900">
              <a:spcBef>
                <a:spcPct val="50000"/>
              </a:spcBef>
              <a:buFont typeface="Arial" panose="020B0604020202020204" pitchFamily="34" charset="0"/>
              <a:buChar char="•"/>
            </a:pPr>
            <a:endParaRPr lang="en-US" sz="2000" dirty="0">
              <a:solidFill>
                <a:schemeClr val="tx1">
                  <a:lumMod val="75000"/>
                  <a:lumOff val="25000"/>
                </a:schemeClr>
              </a:solidFill>
              <a:latin typeface="Calibri" pitchFamily="34" charset="0"/>
              <a:cs typeface="Arial" pitchFamily="34" charset="0"/>
            </a:endParaRPr>
          </a:p>
        </p:txBody>
      </p:sp>
    </p:spTree>
  </p:cSld>
  <p:clrMapOvr>
    <a:masterClrMapping/>
  </p:clrMapOvr>
  <p:transition spd="med">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US" dirty="0"/>
              <a:t> </a:t>
            </a:r>
          </a:p>
        </p:txBody>
      </p:sp>
      <p:sp>
        <p:nvSpPr>
          <p:cNvPr id="17411" name="Text Box 3"/>
          <p:cNvSpPr txBox="1">
            <a:spLocks noChangeArrowheads="1"/>
          </p:cNvSpPr>
          <p:nvPr/>
        </p:nvSpPr>
        <p:spPr bwMode="auto">
          <a:xfrm>
            <a:off x="471487" y="97321"/>
            <a:ext cx="8353425" cy="523220"/>
          </a:xfrm>
          <a:prstGeom prst="rect">
            <a:avLst/>
          </a:prstGeom>
          <a:noFill/>
          <a:ln w="9525">
            <a:noFill/>
            <a:miter lim="800000"/>
            <a:headEnd/>
            <a:tailEnd/>
          </a:ln>
        </p:spPr>
        <p:txBody>
          <a:bodyPr>
            <a:spAutoFit/>
          </a:bodyPr>
          <a:lstStyle/>
          <a:p>
            <a:pPr>
              <a:spcBef>
                <a:spcPct val="50000"/>
              </a:spcBef>
            </a:pPr>
            <a:r>
              <a:rPr lang="en-US" sz="2800" dirty="0">
                <a:solidFill>
                  <a:srgbClr val="00B0F0"/>
                </a:solidFill>
                <a:latin typeface="Calibri" pitchFamily="34" charset="0"/>
              </a:rPr>
              <a:t>How do I login?</a:t>
            </a:r>
          </a:p>
        </p:txBody>
      </p:sp>
      <p:pic>
        <p:nvPicPr>
          <p:cNvPr id="5"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5999" y="2980050"/>
            <a:ext cx="4413250" cy="738187"/>
          </a:xfrm>
          <a:prstGeom prst="rect">
            <a:avLst/>
          </a:prstGeom>
          <a:noFill/>
          <a:ln w="9360" cap="sq">
            <a:solidFill>
              <a:srgbClr val="000000"/>
            </a:solidFill>
            <a:miter lim="800000"/>
            <a:headEnd/>
            <a:tailEnd/>
          </a:ln>
          <a:effectLst/>
          <a:extLst>
            <a:ext uri="{909E8E84-426E-40DD-AFC4-6F175D3DCCD1}">
              <a14:hiddenFill xmlns:a14="http://schemas.microsoft.com/office/drawing/2010/main">
                <a:blipFill dpi="0" rotWithShape="0">
                  <a:blip/>
                  <a:srcRect/>
                  <a:stretch>
                    <a:fillRect/>
                  </a:stretch>
                </a:blip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6" name="Text Box 3"/>
          <p:cNvSpPr txBox="1">
            <a:spLocks noChangeArrowheads="1"/>
          </p:cNvSpPr>
          <p:nvPr/>
        </p:nvSpPr>
        <p:spPr bwMode="auto">
          <a:xfrm>
            <a:off x="0" y="694687"/>
            <a:ext cx="7772400" cy="3095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spcBef>
                <a:spcPts val="8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9pPr>
          </a:lstStyle>
          <a:p>
            <a:pPr algn="ctr" eaLnBrk="1" hangingPunct="1">
              <a:spcBef>
                <a:spcPts val="875"/>
              </a:spcBef>
              <a:buClrTx/>
              <a:buFontTx/>
              <a:buNone/>
            </a:pPr>
            <a:r>
              <a:rPr lang="en-US" altLang="en-US" sz="1400" dirty="0">
                <a:solidFill>
                  <a:schemeClr val="tx1">
                    <a:lumMod val="75000"/>
                    <a:lumOff val="25000"/>
                  </a:schemeClr>
                </a:solidFill>
                <a:cs typeface="Calibri" panose="020F0502020204030204" pitchFamily="34" charset="0"/>
              </a:rPr>
              <a:t>At the top right of your ClubRunner homepage, click the ‘Member Login’ button:</a:t>
            </a:r>
          </a:p>
        </p:txBody>
      </p:sp>
      <p:sp>
        <p:nvSpPr>
          <p:cNvPr id="7" name="Text Box 5"/>
          <p:cNvSpPr txBox="1">
            <a:spLocks noChangeArrowheads="1"/>
          </p:cNvSpPr>
          <p:nvPr/>
        </p:nvSpPr>
        <p:spPr bwMode="auto">
          <a:xfrm>
            <a:off x="914400" y="2362200"/>
            <a:ext cx="3733800" cy="5207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spcBef>
                <a:spcPts val="8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9pPr>
          </a:lstStyle>
          <a:p>
            <a:pPr eaLnBrk="1" hangingPunct="1">
              <a:spcBef>
                <a:spcPts val="875"/>
              </a:spcBef>
              <a:buClrTx/>
              <a:buFontTx/>
              <a:buNone/>
            </a:pPr>
            <a:r>
              <a:rPr lang="en-US" altLang="en-US" sz="1400" dirty="0">
                <a:solidFill>
                  <a:schemeClr val="tx1">
                    <a:lumMod val="75000"/>
                    <a:lumOff val="25000"/>
                  </a:schemeClr>
                </a:solidFill>
                <a:cs typeface="Calibri" panose="020F0502020204030204" pitchFamily="34" charset="0"/>
              </a:rPr>
              <a:t>Input your pre-assigned login name and password:</a:t>
            </a:r>
          </a:p>
        </p:txBody>
      </p:sp>
      <p:pic>
        <p:nvPicPr>
          <p:cNvPr id="8" name="Picture 6"/>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8699" y="3065775"/>
            <a:ext cx="2468563" cy="3019425"/>
          </a:xfrm>
          <a:prstGeom prst="rect">
            <a:avLst/>
          </a:prstGeom>
          <a:noFill/>
          <a:ln w="9360" cap="sq">
            <a:solidFill>
              <a:srgbClr val="000000"/>
            </a:solidFill>
            <a:miter lim="800000"/>
            <a:headEnd/>
            <a:tailEnd/>
          </a:ln>
          <a:effectLst/>
          <a:extLst>
            <a:ext uri="{909E8E84-426E-40DD-AFC4-6F175D3DCCD1}">
              <a14:hiddenFill xmlns:a14="http://schemas.microsoft.com/office/drawing/2010/main">
                <a:blipFill dpi="0" rotWithShape="0">
                  <a:blip/>
                  <a:srcRect/>
                  <a:stretch>
                    <a:fillRect/>
                  </a:stretch>
                </a:blip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9" name="Text Box 7"/>
          <p:cNvSpPr txBox="1">
            <a:spLocks noChangeArrowheads="1"/>
          </p:cNvSpPr>
          <p:nvPr/>
        </p:nvSpPr>
        <p:spPr bwMode="auto">
          <a:xfrm>
            <a:off x="6019800" y="2368550"/>
            <a:ext cx="3733800" cy="5207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spcBef>
                <a:spcPts val="8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9pPr>
          </a:lstStyle>
          <a:p>
            <a:pPr eaLnBrk="1" hangingPunct="1">
              <a:spcBef>
                <a:spcPts val="875"/>
              </a:spcBef>
              <a:buClrTx/>
              <a:buFontTx/>
              <a:buNone/>
            </a:pPr>
            <a:r>
              <a:rPr lang="en-US" altLang="en-US" sz="1400" dirty="0">
                <a:solidFill>
                  <a:schemeClr val="tx1">
                    <a:lumMod val="75000"/>
                    <a:lumOff val="25000"/>
                  </a:schemeClr>
                </a:solidFill>
                <a:cs typeface="Calibri" panose="020F0502020204030204" pitchFamily="34" charset="0"/>
              </a:rPr>
              <a:t>Along the top click Member Login to login to the Administration page:</a:t>
            </a:r>
          </a:p>
        </p:txBody>
      </p:sp>
      <p:pic>
        <p:nvPicPr>
          <p:cNvPr id="10" name="Picture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95999" y="4035738"/>
            <a:ext cx="4408488" cy="2097087"/>
          </a:xfrm>
          <a:prstGeom prst="rect">
            <a:avLst/>
          </a:prstGeom>
          <a:noFill/>
          <a:ln w="9360" cap="sq">
            <a:solidFill>
              <a:srgbClr val="000000"/>
            </a:solidFill>
            <a:miter lim="800000"/>
            <a:headEnd/>
            <a:tailEnd/>
          </a:ln>
          <a:effectLst/>
          <a:extLst>
            <a:ext uri="{909E8E84-426E-40DD-AFC4-6F175D3DCCD1}">
              <a14:hiddenFill xmlns:a14="http://schemas.microsoft.com/office/drawing/2010/main">
                <a:blipFill dpi="0" rotWithShape="0">
                  <a:blip/>
                  <a:srcRect/>
                  <a:stretch>
                    <a:fillRect/>
                  </a:stretch>
                </a:blip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1" name="Text Box 12"/>
          <p:cNvSpPr txBox="1">
            <a:spLocks noChangeArrowheads="1"/>
          </p:cNvSpPr>
          <p:nvPr/>
        </p:nvSpPr>
        <p:spPr bwMode="auto">
          <a:xfrm>
            <a:off x="404812" y="694687"/>
            <a:ext cx="279400" cy="306388"/>
          </a:xfrm>
          <a:prstGeom prst="rect">
            <a:avLst/>
          </a:prstGeom>
          <a:ln>
            <a:noFill/>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tyle>
          <a:lnRef idx="2">
            <a:schemeClr val="accent2">
              <a:shade val="50000"/>
            </a:schemeClr>
          </a:lnRef>
          <a:fillRef idx="1">
            <a:schemeClr val="accent2"/>
          </a:fillRef>
          <a:effectRef idx="0">
            <a:schemeClr val="accent2"/>
          </a:effectRef>
          <a:fontRef idx="minor">
            <a:schemeClr val="lt1"/>
          </a:fontRef>
        </p:style>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9pPr>
          </a:lstStyle>
          <a:p>
            <a:pPr>
              <a:spcBef>
                <a:spcPct val="0"/>
              </a:spcBef>
              <a:buClrTx/>
              <a:buFontTx/>
              <a:buNone/>
            </a:pPr>
            <a:r>
              <a:rPr lang="en-US" altLang="en-US" sz="1400" dirty="0">
                <a:solidFill>
                  <a:srgbClr val="FFFFFF"/>
                </a:solidFill>
                <a:latin typeface="Arial" panose="020B0604020202020204" pitchFamily="34" charset="0"/>
              </a:rPr>
              <a:t>1</a:t>
            </a:r>
          </a:p>
        </p:txBody>
      </p:sp>
      <p:sp>
        <p:nvSpPr>
          <p:cNvPr id="12" name="Text Box 13"/>
          <p:cNvSpPr txBox="1">
            <a:spLocks noChangeArrowheads="1"/>
          </p:cNvSpPr>
          <p:nvPr/>
        </p:nvSpPr>
        <p:spPr bwMode="auto">
          <a:xfrm>
            <a:off x="404812" y="2426013"/>
            <a:ext cx="279400" cy="306387"/>
          </a:xfrm>
          <a:prstGeom prst="rect">
            <a:avLst/>
          </a:prstGeom>
          <a:solidFill>
            <a:schemeClr val="accent2"/>
          </a:solidFill>
          <a:ln w="25560" cap="sq">
            <a:noFill/>
            <a:miter lim="800000"/>
            <a:headEnd/>
            <a:tailEnd/>
          </a:ln>
          <a:effectLs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9pPr>
          </a:lstStyle>
          <a:p>
            <a:pPr>
              <a:spcBef>
                <a:spcPct val="0"/>
              </a:spcBef>
              <a:buClrTx/>
              <a:buFontTx/>
              <a:buNone/>
            </a:pPr>
            <a:r>
              <a:rPr lang="en-US" altLang="en-US" sz="1400">
                <a:solidFill>
                  <a:srgbClr val="FFFFFF"/>
                </a:solidFill>
                <a:latin typeface="Arial" panose="020B0604020202020204" pitchFamily="34" charset="0"/>
              </a:rPr>
              <a:t>2</a:t>
            </a:r>
          </a:p>
        </p:txBody>
      </p:sp>
      <p:sp>
        <p:nvSpPr>
          <p:cNvPr id="13" name="Text Box 14"/>
          <p:cNvSpPr txBox="1">
            <a:spLocks noChangeArrowheads="1"/>
          </p:cNvSpPr>
          <p:nvPr/>
        </p:nvSpPr>
        <p:spPr bwMode="auto">
          <a:xfrm>
            <a:off x="5632449" y="2433950"/>
            <a:ext cx="279400" cy="306388"/>
          </a:xfrm>
          <a:prstGeom prst="rect">
            <a:avLst/>
          </a:prstGeom>
          <a:solidFill>
            <a:schemeClr val="accent2"/>
          </a:solidFill>
          <a:ln w="25560" cap="sq">
            <a:noFill/>
            <a:miter lim="800000"/>
            <a:headEnd/>
            <a:tailEnd/>
          </a:ln>
          <a:effectLs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9pPr>
          </a:lstStyle>
          <a:p>
            <a:pPr>
              <a:spcBef>
                <a:spcPct val="0"/>
              </a:spcBef>
              <a:buClrTx/>
              <a:buFontTx/>
              <a:buNone/>
            </a:pPr>
            <a:r>
              <a:rPr lang="en-US" altLang="en-US" sz="1400" dirty="0">
                <a:solidFill>
                  <a:srgbClr val="FFFFFF"/>
                </a:solidFill>
                <a:latin typeface="Arial" panose="020B0604020202020204" pitchFamily="34" charset="0"/>
              </a:rPr>
              <a:t>3</a:t>
            </a:r>
          </a:p>
        </p:txBody>
      </p:sp>
      <p:sp>
        <p:nvSpPr>
          <p:cNvPr id="14" name="AutoShape 15"/>
          <p:cNvSpPr>
            <a:spLocks noChangeArrowheads="1"/>
          </p:cNvSpPr>
          <p:nvPr/>
        </p:nvSpPr>
        <p:spPr bwMode="auto">
          <a:xfrm>
            <a:off x="8742363" y="3166584"/>
            <a:ext cx="304800" cy="846138"/>
          </a:xfrm>
          <a:prstGeom prst="downArrow">
            <a:avLst>
              <a:gd name="adj1" fmla="val 50000"/>
              <a:gd name="adj2" fmla="val 50033"/>
            </a:avLst>
          </a:prstGeom>
          <a:solidFill>
            <a:srgbClr val="FF0000"/>
          </a:solidFill>
          <a:ln>
            <a:noFill/>
          </a:ln>
          <a:effectLst/>
          <a:extLs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buClr>
                <a:srgbClr val="000000"/>
              </a:buClr>
              <a:buSzPct val="100000"/>
              <a:buFont typeface="Times New Roman" panose="02020603050405020304" pitchFamily="18" charset="0"/>
              <a:buNone/>
            </a:pPr>
            <a:endParaRPr lang="en-US" altLang="en-US"/>
          </a:p>
        </p:txBody>
      </p:sp>
      <p:pic>
        <p:nvPicPr>
          <p:cNvPr id="15" name="Picture 1"/>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1028699" y="1123997"/>
            <a:ext cx="9486901" cy="114633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sp>
        <p:nvSpPr>
          <p:cNvPr id="16" name="AutoShape 15"/>
          <p:cNvSpPr>
            <a:spLocks noChangeArrowheads="1"/>
          </p:cNvSpPr>
          <p:nvPr/>
        </p:nvSpPr>
        <p:spPr bwMode="auto">
          <a:xfrm rot="16200000">
            <a:off x="9021835" y="1057347"/>
            <a:ext cx="304800" cy="344488"/>
          </a:xfrm>
          <a:prstGeom prst="downArrow">
            <a:avLst>
              <a:gd name="adj1" fmla="val 50000"/>
              <a:gd name="adj2" fmla="val 50033"/>
            </a:avLst>
          </a:prstGeom>
          <a:solidFill>
            <a:srgbClr val="FF0000"/>
          </a:solidFill>
          <a:ln>
            <a:noFill/>
          </a:ln>
          <a:effectLst/>
          <a:extLs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buClr>
                <a:srgbClr val="000000"/>
              </a:buClr>
              <a:buSzPct val="100000"/>
              <a:buFont typeface="Times New Roman" panose="02020603050405020304" pitchFamily="18" charset="0"/>
              <a:buNone/>
            </a:pPr>
            <a:endParaRPr lang="en-US" altLang="en-US"/>
          </a:p>
        </p:txBody>
      </p:sp>
      <p:sp>
        <p:nvSpPr>
          <p:cNvPr id="17" name="Text Box 11"/>
          <p:cNvSpPr txBox="1">
            <a:spLocks noChangeArrowheads="1"/>
          </p:cNvSpPr>
          <p:nvPr/>
        </p:nvSpPr>
        <p:spPr bwMode="auto">
          <a:xfrm>
            <a:off x="1885949" y="6460717"/>
            <a:ext cx="7772400" cy="3095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spcBef>
                <a:spcPts val="8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9pPr>
          </a:lstStyle>
          <a:p>
            <a:pPr algn="ctr" eaLnBrk="1" hangingPunct="1">
              <a:spcBef>
                <a:spcPts val="875"/>
              </a:spcBef>
              <a:buClrTx/>
              <a:buFontTx/>
              <a:buNone/>
            </a:pPr>
            <a:r>
              <a:rPr lang="en-US" altLang="en-US" sz="1400" b="1" dirty="0">
                <a:solidFill>
                  <a:srgbClr val="FFFFFF"/>
                </a:solidFill>
                <a:cs typeface="Calibri" panose="020F0502020204030204" pitchFamily="34" charset="0"/>
              </a:rPr>
              <a:t>Help article: </a:t>
            </a:r>
            <a:r>
              <a:rPr lang="en-US" altLang="en-US" sz="1400" dirty="0">
                <a:solidFill>
                  <a:schemeClr val="bg1"/>
                </a:solidFill>
                <a:cs typeface="Calibri" panose="020F0502020204030204" pitchFamily="34" charset="0"/>
                <a:hlinkClick r:id="rId7">
                  <a:extLst>
                    <a:ext uri="{A12FA001-AC4F-418D-AE19-62706E023703}">
                      <ahyp:hlinkClr xmlns:ahyp="http://schemas.microsoft.com/office/drawing/2018/hyperlinkcolor" xmlns="" val="tx"/>
                    </a:ext>
                  </a:extLst>
                </a:hlinkClick>
              </a:rPr>
              <a:t>How do I login?</a:t>
            </a:r>
          </a:p>
        </p:txBody>
      </p:sp>
    </p:spTree>
    <p:extLst>
      <p:ext uri="{BB962C8B-B14F-4D97-AF65-F5344CB8AC3E}">
        <p14:creationId xmlns:p14="http://schemas.microsoft.com/office/powerpoint/2010/main" val="928615816"/>
      </p:ext>
    </p:extLst>
  </p:cSld>
  <p:clrMapOvr>
    <a:masterClrMapping/>
  </p:clrMapOvr>
  <p:transition spd="med">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US" dirty="0"/>
              <a:t> </a:t>
            </a:r>
          </a:p>
        </p:txBody>
      </p:sp>
      <p:sp>
        <p:nvSpPr>
          <p:cNvPr id="17411" name="Text Box 3"/>
          <p:cNvSpPr txBox="1">
            <a:spLocks noChangeArrowheads="1"/>
          </p:cNvSpPr>
          <p:nvPr/>
        </p:nvSpPr>
        <p:spPr bwMode="auto">
          <a:xfrm>
            <a:off x="-1542329" y="166164"/>
            <a:ext cx="8353425" cy="523220"/>
          </a:xfrm>
          <a:prstGeom prst="rect">
            <a:avLst/>
          </a:prstGeom>
          <a:noFill/>
          <a:ln w="9525">
            <a:noFill/>
            <a:miter lim="800000"/>
            <a:headEnd/>
            <a:tailEnd/>
          </a:ln>
        </p:spPr>
        <p:txBody>
          <a:bodyPr>
            <a:spAutoFit/>
          </a:bodyPr>
          <a:lstStyle/>
          <a:p>
            <a:pPr algn="ctr">
              <a:spcBef>
                <a:spcPct val="50000"/>
              </a:spcBef>
            </a:pPr>
            <a:r>
              <a:rPr lang="en-US" sz="2800" dirty="0">
                <a:solidFill>
                  <a:srgbClr val="00B0F0"/>
                </a:solidFill>
                <a:latin typeface="Calibri" pitchFamily="34" charset="0"/>
              </a:rPr>
              <a:t>How do I retrieve my login?</a:t>
            </a:r>
          </a:p>
        </p:txBody>
      </p:sp>
      <p:sp>
        <p:nvSpPr>
          <p:cNvPr id="18" name="Text Box 2"/>
          <p:cNvSpPr txBox="1">
            <a:spLocks noChangeArrowheads="1"/>
          </p:cNvSpPr>
          <p:nvPr/>
        </p:nvSpPr>
        <p:spPr bwMode="auto">
          <a:xfrm>
            <a:off x="599209" y="1219200"/>
            <a:ext cx="4070350" cy="5207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spcBef>
                <a:spcPts val="8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9pPr>
          </a:lstStyle>
          <a:p>
            <a:pPr eaLnBrk="1" hangingPunct="1">
              <a:spcBef>
                <a:spcPts val="875"/>
              </a:spcBef>
              <a:buClrTx/>
              <a:buFontTx/>
              <a:buNone/>
            </a:pPr>
            <a:r>
              <a:rPr lang="en-US" altLang="en-US" sz="1400" dirty="0">
                <a:solidFill>
                  <a:schemeClr val="tx1">
                    <a:lumMod val="75000"/>
                    <a:lumOff val="25000"/>
                  </a:schemeClr>
                </a:solidFill>
                <a:cs typeface="Calibri" panose="020F0502020204030204" pitchFamily="34" charset="0"/>
              </a:rPr>
              <a:t>If you don’t know, or don’t remember, your login &amp; password then click the blue </a:t>
            </a:r>
            <a:r>
              <a:rPr lang="en-US" altLang="en-US" sz="1400" b="1" dirty="0">
                <a:solidFill>
                  <a:srgbClr val="2A6099"/>
                </a:solidFill>
                <a:cs typeface="Calibri" panose="020F0502020204030204" pitchFamily="34" charset="0"/>
              </a:rPr>
              <a:t>Forgot</a:t>
            </a:r>
            <a:r>
              <a:rPr lang="en-US" altLang="en-US" sz="1400" dirty="0">
                <a:solidFill>
                  <a:srgbClr val="2A6099"/>
                </a:solidFill>
                <a:cs typeface="Calibri" panose="020F0502020204030204" pitchFamily="34" charset="0"/>
              </a:rPr>
              <a:t>?</a:t>
            </a:r>
            <a:r>
              <a:rPr lang="en-US" altLang="en-US" sz="1400" dirty="0">
                <a:cs typeface="Calibri" panose="020F0502020204030204" pitchFamily="34" charset="0"/>
              </a:rPr>
              <a:t> </a:t>
            </a:r>
            <a:r>
              <a:rPr lang="en-US" altLang="en-US" sz="1400" dirty="0">
                <a:solidFill>
                  <a:schemeClr val="tx1">
                    <a:lumMod val="75000"/>
                    <a:lumOff val="25000"/>
                  </a:schemeClr>
                </a:solidFill>
                <a:cs typeface="Calibri" panose="020F0502020204030204" pitchFamily="34" charset="0"/>
              </a:rPr>
              <a:t>Buttons. </a:t>
            </a:r>
          </a:p>
        </p:txBody>
      </p:sp>
      <p:sp>
        <p:nvSpPr>
          <p:cNvPr id="19" name="Text Box 5"/>
          <p:cNvSpPr txBox="1">
            <a:spLocks noChangeArrowheads="1"/>
          </p:cNvSpPr>
          <p:nvPr/>
        </p:nvSpPr>
        <p:spPr bwMode="auto">
          <a:xfrm>
            <a:off x="5995988" y="1150822"/>
            <a:ext cx="4748212" cy="9562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spAutoFit/>
          </a:bodyPr>
          <a:lstStyle>
            <a:lvl1pPr>
              <a:spcBef>
                <a:spcPts val="8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9pPr>
          </a:lstStyle>
          <a:p>
            <a:pPr eaLnBrk="1" hangingPunct="1">
              <a:spcBef>
                <a:spcPts val="875"/>
              </a:spcBef>
              <a:buClrTx/>
              <a:buFontTx/>
              <a:buNone/>
            </a:pPr>
            <a:r>
              <a:rPr lang="en-US" altLang="en-US" sz="1400" dirty="0">
                <a:cs typeface="Calibri" panose="020F0502020204030204" pitchFamily="34" charset="0"/>
              </a:rPr>
              <a:t>Now input your last name and email address. An automated login retrieval email will be sent to you. If you still are unable to login, for further assistance please send an email to: </a:t>
            </a:r>
            <a:r>
              <a:rPr lang="en-US" altLang="en-US" sz="1400" b="1" dirty="0">
                <a:cs typeface="Calibri" panose="020F0502020204030204" pitchFamily="34" charset="0"/>
              </a:rPr>
              <a:t>logins@clubrunner.ca</a:t>
            </a:r>
          </a:p>
        </p:txBody>
      </p:sp>
      <p:sp>
        <p:nvSpPr>
          <p:cNvPr id="20" name="Text Box 6"/>
          <p:cNvSpPr txBox="1">
            <a:spLocks noChangeArrowheads="1"/>
          </p:cNvSpPr>
          <p:nvPr/>
        </p:nvSpPr>
        <p:spPr bwMode="auto">
          <a:xfrm>
            <a:off x="290640" y="1326356"/>
            <a:ext cx="279400" cy="306388"/>
          </a:xfrm>
          <a:prstGeom prst="rect">
            <a:avLst/>
          </a:prstGeom>
          <a:solidFill>
            <a:schemeClr val="accent2"/>
          </a:solidFill>
          <a:ln w="25560" cap="sq">
            <a:noFill/>
            <a:miter lim="800000"/>
            <a:headEnd/>
            <a:tailEnd/>
          </a:ln>
          <a:effectLs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9pPr>
          </a:lstStyle>
          <a:p>
            <a:pPr>
              <a:spcBef>
                <a:spcPct val="0"/>
              </a:spcBef>
              <a:buClrTx/>
              <a:buFontTx/>
              <a:buNone/>
            </a:pPr>
            <a:r>
              <a:rPr lang="en-US" altLang="en-US" sz="1400" dirty="0">
                <a:solidFill>
                  <a:srgbClr val="FFFFFF"/>
                </a:solidFill>
                <a:latin typeface="Arial" panose="020B0604020202020204" pitchFamily="34" charset="0"/>
              </a:rPr>
              <a:t>1</a:t>
            </a:r>
          </a:p>
        </p:txBody>
      </p:sp>
      <p:sp>
        <p:nvSpPr>
          <p:cNvPr id="21" name="Text Box 7"/>
          <p:cNvSpPr txBox="1">
            <a:spLocks noChangeArrowheads="1"/>
          </p:cNvSpPr>
          <p:nvPr/>
        </p:nvSpPr>
        <p:spPr bwMode="auto">
          <a:xfrm>
            <a:off x="5638800" y="1326356"/>
            <a:ext cx="279400" cy="306388"/>
          </a:xfrm>
          <a:prstGeom prst="rect">
            <a:avLst/>
          </a:prstGeom>
          <a:solidFill>
            <a:schemeClr val="accent2"/>
          </a:solidFill>
          <a:ln w="25560" cap="sq">
            <a:noFill/>
            <a:miter lim="800000"/>
            <a:headEnd/>
            <a:tailEnd/>
          </a:ln>
          <a:effectLs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9pPr>
          </a:lstStyle>
          <a:p>
            <a:pPr>
              <a:spcBef>
                <a:spcPct val="0"/>
              </a:spcBef>
              <a:buClrTx/>
              <a:buFontTx/>
              <a:buNone/>
            </a:pPr>
            <a:r>
              <a:rPr lang="en-US" altLang="en-US" sz="1400" dirty="0">
                <a:solidFill>
                  <a:srgbClr val="FFFFFF"/>
                </a:solidFill>
                <a:latin typeface="Arial" panose="020B0604020202020204" pitchFamily="34" charset="0"/>
              </a:rPr>
              <a:t>2</a:t>
            </a:r>
          </a:p>
        </p:txBody>
      </p:sp>
      <p:pic>
        <p:nvPicPr>
          <p:cNvPr id="22"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0" y="2430897"/>
            <a:ext cx="3568700" cy="3513404"/>
          </a:xfrm>
          <a:prstGeom prst="rect">
            <a:avLst/>
          </a:prstGeom>
          <a:noFill/>
          <a:ln w="9360">
            <a:solidFill>
              <a:srgbClr val="000000"/>
            </a:solidFill>
            <a:round/>
            <a:headEnd/>
            <a:tailEnd/>
          </a:ln>
          <a:effectLst/>
          <a:extLst>
            <a:ext uri="{909E8E84-426E-40DD-AFC4-6F175D3DCCD1}">
              <a14:hiddenFill xmlns:a14="http://schemas.microsoft.com/office/drawing/2010/main">
                <a:blipFill dpi="0" rotWithShape="0">
                  <a:blip/>
                  <a:srcRect/>
                  <a:stretch>
                    <a:fillRect/>
                  </a:stretch>
                </a:blip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3" name="AutoShape 9"/>
          <p:cNvSpPr>
            <a:spLocks noChangeArrowheads="1"/>
          </p:cNvSpPr>
          <p:nvPr/>
        </p:nvSpPr>
        <p:spPr bwMode="auto">
          <a:xfrm>
            <a:off x="3365356" y="3105125"/>
            <a:ext cx="152400" cy="228600"/>
          </a:xfrm>
          <a:prstGeom prst="downArrow">
            <a:avLst>
              <a:gd name="adj1" fmla="val 50000"/>
              <a:gd name="adj2" fmla="val 37500"/>
            </a:avLst>
          </a:prstGeom>
          <a:solidFill>
            <a:srgbClr val="FF0000"/>
          </a:solidFill>
          <a:ln w="9360">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buClr>
                <a:srgbClr val="000000"/>
              </a:buClr>
              <a:buSzPct val="100000"/>
              <a:buFont typeface="Times New Roman" panose="02020603050405020304" pitchFamily="18" charset="0"/>
              <a:buNone/>
            </a:pPr>
            <a:endParaRPr lang="en-US" altLang="en-US"/>
          </a:p>
        </p:txBody>
      </p:sp>
      <p:sp>
        <p:nvSpPr>
          <p:cNvPr id="24" name="AutoShape 10"/>
          <p:cNvSpPr>
            <a:spLocks noChangeArrowheads="1"/>
          </p:cNvSpPr>
          <p:nvPr/>
        </p:nvSpPr>
        <p:spPr bwMode="auto">
          <a:xfrm>
            <a:off x="3365356" y="4027488"/>
            <a:ext cx="152400" cy="228600"/>
          </a:xfrm>
          <a:prstGeom prst="downArrow">
            <a:avLst>
              <a:gd name="adj1" fmla="val 50000"/>
              <a:gd name="adj2" fmla="val 37500"/>
            </a:avLst>
          </a:prstGeom>
          <a:solidFill>
            <a:srgbClr val="FF0000"/>
          </a:solidFill>
          <a:ln w="9360">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buClr>
                <a:srgbClr val="000000"/>
              </a:buClr>
              <a:buSzPct val="100000"/>
              <a:buFont typeface="Times New Roman" panose="02020603050405020304" pitchFamily="18" charset="0"/>
              <a:buNone/>
            </a:pPr>
            <a:endParaRPr lang="en-US" altLang="en-US"/>
          </a:p>
        </p:txBody>
      </p:sp>
      <p:pic>
        <p:nvPicPr>
          <p:cNvPr id="25" name="Picture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0" y="2438182"/>
            <a:ext cx="4918724" cy="3506119"/>
          </a:xfrm>
          <a:prstGeom prst="rect">
            <a:avLst/>
          </a:prstGeom>
          <a:noFill/>
          <a:ln w="9360">
            <a:solidFill>
              <a:srgbClr val="3465A4"/>
            </a:solidFill>
            <a:round/>
            <a:headEnd/>
            <a:tailEnd/>
          </a:ln>
          <a:effectLst/>
          <a:extLst>
            <a:ext uri="{909E8E84-426E-40DD-AFC4-6F175D3DCCD1}">
              <a14:hiddenFill xmlns:a14="http://schemas.microsoft.com/office/drawing/2010/main">
                <a:blipFill dpi="0" rotWithShape="0">
                  <a:blip/>
                  <a:srcRect/>
                  <a:stretch>
                    <a:fillRect/>
                  </a:stretch>
                </a:blip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6" name="Text Box 4"/>
          <p:cNvSpPr txBox="1">
            <a:spLocks noChangeArrowheads="1"/>
          </p:cNvSpPr>
          <p:nvPr/>
        </p:nvSpPr>
        <p:spPr bwMode="auto">
          <a:xfrm>
            <a:off x="2209800" y="6452221"/>
            <a:ext cx="7772400" cy="3095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spcBef>
                <a:spcPts val="8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9pPr>
          </a:lstStyle>
          <a:p>
            <a:pPr algn="ctr" eaLnBrk="1" hangingPunct="1">
              <a:spcBef>
                <a:spcPts val="875"/>
              </a:spcBef>
              <a:buClrTx/>
              <a:buFontTx/>
              <a:buNone/>
            </a:pPr>
            <a:r>
              <a:rPr lang="en-US" altLang="en-US" sz="1400" b="1" dirty="0">
                <a:solidFill>
                  <a:srgbClr val="FFFFFF"/>
                </a:solidFill>
                <a:cs typeface="Calibri" panose="020F0502020204030204" pitchFamily="34" charset="0"/>
              </a:rPr>
              <a:t>Help article: </a:t>
            </a:r>
            <a:r>
              <a:rPr lang="en-US" altLang="en-US" sz="1400" dirty="0">
                <a:solidFill>
                  <a:schemeClr val="bg1"/>
                </a:solidFill>
                <a:cs typeface="Calibri" panose="020F0502020204030204" pitchFamily="34" charset="0"/>
                <a:hlinkClick r:id="rId5">
                  <a:extLst>
                    <a:ext uri="{A12FA001-AC4F-418D-AE19-62706E023703}">
                      <ahyp:hlinkClr xmlns:ahyp="http://schemas.microsoft.com/office/drawing/2018/hyperlinkcolor" xmlns="" val="tx"/>
                    </a:ext>
                  </a:extLst>
                </a:hlinkClick>
              </a:rPr>
              <a:t>I Cannot Login to ClubRunner</a:t>
            </a:r>
          </a:p>
        </p:txBody>
      </p:sp>
    </p:spTree>
    <p:extLst>
      <p:ext uri="{BB962C8B-B14F-4D97-AF65-F5344CB8AC3E}">
        <p14:creationId xmlns:p14="http://schemas.microsoft.com/office/powerpoint/2010/main" val="3384566790"/>
      </p:ext>
    </p:extLst>
  </p:cSld>
  <p:clrMapOvr>
    <a:masterClrMapping/>
  </p:clrMapOvr>
  <p:transition spd="med">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US" dirty="0"/>
              <a:t> </a:t>
            </a:r>
          </a:p>
        </p:txBody>
      </p:sp>
      <p:sp>
        <p:nvSpPr>
          <p:cNvPr id="17411" name="Text Box 3"/>
          <p:cNvSpPr txBox="1">
            <a:spLocks noChangeArrowheads="1"/>
          </p:cNvSpPr>
          <p:nvPr/>
        </p:nvSpPr>
        <p:spPr bwMode="auto">
          <a:xfrm>
            <a:off x="-1981200" y="195654"/>
            <a:ext cx="8353425" cy="523220"/>
          </a:xfrm>
          <a:prstGeom prst="rect">
            <a:avLst/>
          </a:prstGeom>
          <a:noFill/>
          <a:ln w="9525">
            <a:noFill/>
            <a:miter lim="800000"/>
            <a:headEnd/>
            <a:tailEnd/>
          </a:ln>
        </p:spPr>
        <p:txBody>
          <a:bodyPr>
            <a:spAutoFit/>
          </a:bodyPr>
          <a:lstStyle/>
          <a:p>
            <a:pPr algn="ctr">
              <a:spcBef>
                <a:spcPct val="50000"/>
              </a:spcBef>
            </a:pPr>
            <a:r>
              <a:rPr lang="en-US" sz="2800" dirty="0">
                <a:solidFill>
                  <a:srgbClr val="00B0F0"/>
                </a:solidFill>
                <a:latin typeface="Calibri" pitchFamily="34" charset="0"/>
              </a:rPr>
              <a:t>How do edit my profile?</a:t>
            </a:r>
          </a:p>
        </p:txBody>
      </p:sp>
      <p:sp>
        <p:nvSpPr>
          <p:cNvPr id="13" name="Text Box 2"/>
          <p:cNvSpPr txBox="1">
            <a:spLocks noChangeArrowheads="1"/>
          </p:cNvSpPr>
          <p:nvPr/>
        </p:nvSpPr>
        <p:spPr bwMode="auto">
          <a:xfrm>
            <a:off x="990600" y="1240921"/>
            <a:ext cx="7772400" cy="64081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spcBef>
                <a:spcPts val="8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9pPr>
          </a:lstStyle>
          <a:p>
            <a:pPr eaLnBrk="1" hangingPunct="1">
              <a:spcBef>
                <a:spcPts val="875"/>
              </a:spcBef>
              <a:buClrTx/>
              <a:buFontTx/>
              <a:buNone/>
            </a:pPr>
            <a:r>
              <a:rPr lang="en-US" altLang="en-US" sz="1400" dirty="0">
                <a:solidFill>
                  <a:schemeClr val="tx1">
                    <a:lumMod val="75000"/>
                    <a:lumOff val="25000"/>
                  </a:schemeClr>
                </a:solidFill>
                <a:cs typeface="Calibri" panose="020F0502020204030204" pitchFamily="34" charset="0"/>
              </a:rPr>
              <a:t>Along the top tabs click </a:t>
            </a:r>
          </a:p>
          <a:p>
            <a:pPr eaLnBrk="1" hangingPunct="1">
              <a:spcBef>
                <a:spcPts val="875"/>
              </a:spcBef>
              <a:buClrTx/>
              <a:buFontTx/>
              <a:buNone/>
            </a:pPr>
            <a:r>
              <a:rPr lang="en-US" altLang="en-US" sz="1400" b="1" dirty="0" err="1">
                <a:solidFill>
                  <a:schemeClr val="tx1">
                    <a:lumMod val="75000"/>
                    <a:lumOff val="25000"/>
                  </a:schemeClr>
                </a:solidFill>
                <a:cs typeface="Calibri" panose="020F0502020204030204" pitchFamily="34" charset="0"/>
              </a:rPr>
              <a:t>MyClubRunner</a:t>
            </a:r>
            <a:r>
              <a:rPr lang="en-US" altLang="en-US" sz="1400" b="1" dirty="0">
                <a:solidFill>
                  <a:schemeClr val="tx1">
                    <a:lumMod val="75000"/>
                    <a:lumOff val="25000"/>
                  </a:schemeClr>
                </a:solidFill>
                <a:cs typeface="Calibri" panose="020F0502020204030204" pitchFamily="34" charset="0"/>
              </a:rPr>
              <a:t> </a:t>
            </a:r>
            <a:r>
              <a:rPr lang="en-US" altLang="en-US" sz="1400" dirty="0">
                <a:solidFill>
                  <a:schemeClr val="tx1">
                    <a:lumMod val="75000"/>
                    <a:lumOff val="25000"/>
                  </a:schemeClr>
                </a:solidFill>
                <a:cs typeface="Calibri" panose="020F0502020204030204" pitchFamily="34" charset="0"/>
              </a:rPr>
              <a:t>- </a:t>
            </a:r>
            <a:r>
              <a:rPr lang="en-US" altLang="en-US" sz="1400" b="1" dirty="0">
                <a:solidFill>
                  <a:schemeClr val="tx1">
                    <a:lumMod val="75000"/>
                    <a:lumOff val="25000"/>
                  </a:schemeClr>
                </a:solidFill>
                <a:cs typeface="Calibri" panose="020F0502020204030204" pitchFamily="34" charset="0"/>
              </a:rPr>
              <a:t>My Profile</a:t>
            </a:r>
            <a:r>
              <a:rPr lang="en-US" altLang="en-US" sz="1400" dirty="0">
                <a:solidFill>
                  <a:schemeClr val="tx1">
                    <a:lumMod val="75000"/>
                    <a:lumOff val="25000"/>
                  </a:schemeClr>
                </a:solidFill>
                <a:cs typeface="Calibri" panose="020F0502020204030204" pitchFamily="34" charset="0"/>
              </a:rPr>
              <a:t>:</a:t>
            </a:r>
          </a:p>
        </p:txBody>
      </p:sp>
      <p:pic>
        <p:nvPicPr>
          <p:cNvPr id="14"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6298" y="2403483"/>
            <a:ext cx="4084360" cy="1447800"/>
          </a:xfrm>
          <a:prstGeom prst="rect">
            <a:avLst/>
          </a:prstGeom>
          <a:noFill/>
          <a:ln w="9360" cap="sq">
            <a:solidFill>
              <a:srgbClr val="000000"/>
            </a:solidFill>
            <a:miter lim="800000"/>
            <a:headEnd/>
            <a:tailEnd/>
          </a:ln>
          <a:effectLst/>
          <a:extLst>
            <a:ext uri="{909E8E84-426E-40DD-AFC4-6F175D3DCCD1}">
              <a14:hiddenFill xmlns:a14="http://schemas.microsoft.com/office/drawing/2010/main">
                <a:blipFill dpi="0" rotWithShape="0">
                  <a:blip/>
                  <a:srcRect/>
                  <a:stretch>
                    <a:fillRect/>
                  </a:stretch>
                </a:blip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5" name="Text Box 7"/>
          <p:cNvSpPr txBox="1">
            <a:spLocks noChangeArrowheads="1"/>
          </p:cNvSpPr>
          <p:nvPr/>
        </p:nvSpPr>
        <p:spPr bwMode="auto">
          <a:xfrm>
            <a:off x="450483" y="1407985"/>
            <a:ext cx="279400" cy="306387"/>
          </a:xfrm>
          <a:prstGeom prst="rect">
            <a:avLst/>
          </a:prstGeom>
          <a:solidFill>
            <a:schemeClr val="accent2"/>
          </a:solidFill>
          <a:ln w="25560" cap="sq">
            <a:noFill/>
            <a:miter lim="800000"/>
            <a:headEnd/>
            <a:tailEnd/>
          </a:ln>
          <a:effectLs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9pPr>
          </a:lstStyle>
          <a:p>
            <a:pPr>
              <a:spcBef>
                <a:spcPct val="0"/>
              </a:spcBef>
              <a:buClrTx/>
              <a:buFontTx/>
              <a:buNone/>
            </a:pPr>
            <a:r>
              <a:rPr lang="en-US" altLang="en-US" sz="1400" dirty="0">
                <a:solidFill>
                  <a:srgbClr val="FFFFFF"/>
                </a:solidFill>
                <a:latin typeface="Arial" panose="020B0604020202020204" pitchFamily="34" charset="0"/>
              </a:rPr>
              <a:t>1</a:t>
            </a:r>
          </a:p>
        </p:txBody>
      </p:sp>
      <p:sp>
        <p:nvSpPr>
          <p:cNvPr id="16" name="Text Box 5"/>
          <p:cNvSpPr txBox="1">
            <a:spLocks noChangeArrowheads="1"/>
          </p:cNvSpPr>
          <p:nvPr/>
        </p:nvSpPr>
        <p:spPr bwMode="auto">
          <a:xfrm>
            <a:off x="6224905" y="1211145"/>
            <a:ext cx="5137860" cy="9562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spAutoFit/>
          </a:bodyPr>
          <a:lstStyle>
            <a:lvl1pPr>
              <a:spcBef>
                <a:spcPts val="8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9pPr>
          </a:lstStyle>
          <a:p>
            <a:pPr eaLnBrk="1" hangingPunct="1">
              <a:spcBef>
                <a:spcPts val="875"/>
              </a:spcBef>
              <a:buClrTx/>
              <a:buFontTx/>
              <a:buNone/>
            </a:pPr>
            <a:r>
              <a:rPr lang="en-US" altLang="en-US" sz="1400" dirty="0">
                <a:solidFill>
                  <a:schemeClr val="tx1">
                    <a:lumMod val="75000"/>
                    <a:lumOff val="25000"/>
                  </a:schemeClr>
                </a:solidFill>
                <a:cs typeface="Calibri" panose="020F0502020204030204" pitchFamily="34" charset="0"/>
              </a:rPr>
              <a:t>Inside your profile, below your photo, there are several tabs such as:</a:t>
            </a:r>
            <a:br>
              <a:rPr lang="en-US" altLang="en-US" sz="1400" dirty="0">
                <a:solidFill>
                  <a:schemeClr val="tx1">
                    <a:lumMod val="75000"/>
                    <a:lumOff val="25000"/>
                  </a:schemeClr>
                </a:solidFill>
                <a:cs typeface="Calibri" panose="020F0502020204030204" pitchFamily="34" charset="0"/>
              </a:rPr>
            </a:br>
            <a:r>
              <a:rPr lang="en-US" altLang="en-US" sz="1400" b="1" dirty="0">
                <a:solidFill>
                  <a:schemeClr val="tx1">
                    <a:lumMod val="75000"/>
                    <a:lumOff val="25000"/>
                  </a:schemeClr>
                </a:solidFill>
                <a:cs typeface="Calibri" panose="020F0502020204030204" pitchFamily="34" charset="0"/>
              </a:rPr>
              <a:t>Personal | Rotary | Biography | etc.  </a:t>
            </a:r>
            <a:r>
              <a:rPr lang="en-US" altLang="en-US" sz="1400" dirty="0">
                <a:solidFill>
                  <a:schemeClr val="tx1">
                    <a:lumMod val="75000"/>
                    <a:lumOff val="25000"/>
                  </a:schemeClr>
                </a:solidFill>
                <a:cs typeface="Calibri" panose="020F0502020204030204" pitchFamily="34" charset="0"/>
              </a:rPr>
              <a:t>Select any of these tabs. These tabs contain all the different sections of your profile you can edit. Click the Edit button to edit your information. </a:t>
            </a:r>
          </a:p>
        </p:txBody>
      </p:sp>
      <p:sp>
        <p:nvSpPr>
          <p:cNvPr id="17" name="Text Box 8"/>
          <p:cNvSpPr txBox="1">
            <a:spLocks noChangeArrowheads="1"/>
          </p:cNvSpPr>
          <p:nvPr/>
        </p:nvSpPr>
        <p:spPr bwMode="auto">
          <a:xfrm>
            <a:off x="5773882" y="1411908"/>
            <a:ext cx="279400" cy="306387"/>
          </a:xfrm>
          <a:prstGeom prst="rect">
            <a:avLst/>
          </a:prstGeom>
          <a:solidFill>
            <a:schemeClr val="accent2"/>
          </a:solidFill>
          <a:ln w="25560" cap="sq">
            <a:noFill/>
            <a:miter lim="800000"/>
            <a:headEnd/>
            <a:tailEnd/>
          </a:ln>
          <a:effectLs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9pPr>
          </a:lstStyle>
          <a:p>
            <a:pPr>
              <a:spcBef>
                <a:spcPct val="0"/>
              </a:spcBef>
              <a:buClrTx/>
              <a:buFontTx/>
              <a:buNone/>
            </a:pPr>
            <a:r>
              <a:rPr lang="en-US" altLang="en-US" sz="1400" dirty="0">
                <a:solidFill>
                  <a:srgbClr val="FFFFFF"/>
                </a:solidFill>
                <a:latin typeface="Arial" panose="020B0604020202020204" pitchFamily="34" charset="0"/>
              </a:rPr>
              <a:t>2</a:t>
            </a:r>
          </a:p>
        </p:txBody>
      </p:sp>
      <p:pic>
        <p:nvPicPr>
          <p:cNvPr id="27" name="Picture 1"/>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291252" y="2403481"/>
            <a:ext cx="5005165" cy="343516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
        <p:nvSpPr>
          <p:cNvPr id="28" name="AutoShape 15"/>
          <p:cNvSpPr>
            <a:spLocks noChangeArrowheads="1"/>
          </p:cNvSpPr>
          <p:nvPr/>
        </p:nvSpPr>
        <p:spPr bwMode="auto">
          <a:xfrm>
            <a:off x="10714180" y="3948818"/>
            <a:ext cx="304800" cy="344487"/>
          </a:xfrm>
          <a:prstGeom prst="downArrow">
            <a:avLst>
              <a:gd name="adj1" fmla="val 50000"/>
              <a:gd name="adj2" fmla="val 50033"/>
            </a:avLst>
          </a:prstGeom>
          <a:solidFill>
            <a:srgbClr val="FF0000"/>
          </a:solidFill>
          <a:ln>
            <a:noFill/>
          </a:ln>
          <a:effectLst/>
          <a:extLs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buClr>
                <a:srgbClr val="000000"/>
              </a:buClr>
              <a:buSzPct val="100000"/>
              <a:buFont typeface="Times New Roman" panose="02020603050405020304" pitchFamily="18" charset="0"/>
              <a:buNone/>
            </a:pPr>
            <a:endParaRPr lang="en-US" altLang="en-US"/>
          </a:p>
        </p:txBody>
      </p:sp>
      <p:sp>
        <p:nvSpPr>
          <p:cNvPr id="29" name="Text Box 6"/>
          <p:cNvSpPr txBox="1">
            <a:spLocks noChangeArrowheads="1"/>
          </p:cNvSpPr>
          <p:nvPr/>
        </p:nvSpPr>
        <p:spPr bwMode="auto">
          <a:xfrm>
            <a:off x="1929323" y="6400800"/>
            <a:ext cx="7772400" cy="3095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spcBef>
                <a:spcPts val="8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9pPr>
          </a:lstStyle>
          <a:p>
            <a:pPr algn="ctr" eaLnBrk="1" hangingPunct="1">
              <a:spcBef>
                <a:spcPts val="875"/>
              </a:spcBef>
              <a:buClrTx/>
              <a:buFontTx/>
              <a:buNone/>
            </a:pPr>
            <a:r>
              <a:rPr lang="en-US" altLang="en-US" sz="1400" b="1" dirty="0">
                <a:solidFill>
                  <a:srgbClr val="FFFFFF"/>
                </a:solidFill>
                <a:cs typeface="Calibri" panose="020F0502020204030204" pitchFamily="34" charset="0"/>
              </a:rPr>
              <a:t>Help article:</a:t>
            </a:r>
            <a:r>
              <a:rPr lang="en-US" altLang="en-US" sz="1400" b="1" dirty="0">
                <a:cs typeface="Calibri" panose="020F0502020204030204" pitchFamily="34" charset="0"/>
              </a:rPr>
              <a:t> </a:t>
            </a:r>
            <a:r>
              <a:rPr lang="en-US" altLang="en-US" sz="1400" dirty="0">
                <a:solidFill>
                  <a:schemeClr val="bg1"/>
                </a:solidFill>
                <a:cs typeface="Calibri" panose="020F0502020204030204" pitchFamily="34" charset="0"/>
                <a:hlinkClick r:id="rId5">
                  <a:extLst>
                    <a:ext uri="{A12FA001-AC4F-418D-AE19-62706E023703}">
                      <ahyp:hlinkClr xmlns:ahyp="http://schemas.microsoft.com/office/drawing/2018/hyperlinkcolor" xmlns="" val="tx"/>
                    </a:ext>
                  </a:extLst>
                </a:hlinkClick>
              </a:rPr>
              <a:t>How do I access &amp; change my profile information?</a:t>
            </a:r>
            <a:endParaRPr lang="en-US" altLang="en-US" sz="1400" dirty="0">
              <a:solidFill>
                <a:schemeClr val="bg1"/>
              </a:solidFill>
              <a:cs typeface="Calibri" panose="020F0502020204030204" pitchFamily="34" charset="0"/>
            </a:endParaRPr>
          </a:p>
        </p:txBody>
      </p:sp>
    </p:spTree>
    <p:extLst>
      <p:ext uri="{BB962C8B-B14F-4D97-AF65-F5344CB8AC3E}">
        <p14:creationId xmlns:p14="http://schemas.microsoft.com/office/powerpoint/2010/main" val="1153653173"/>
      </p:ext>
    </p:extLst>
  </p:cSld>
  <p:clrMapOvr>
    <a:masterClrMapping/>
  </p:clrMapOvr>
  <p:transition spd="med">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838200" y="692410"/>
            <a:ext cx="10515600" cy="1325563"/>
          </a:xfrm>
        </p:spPr>
        <p:txBody>
          <a:bodyPr/>
          <a:lstStyle/>
          <a:p>
            <a:pPr eaLnBrk="1" hangingPunct="1"/>
            <a:r>
              <a:rPr lang="en-US" dirty="0"/>
              <a:t> </a:t>
            </a:r>
          </a:p>
        </p:txBody>
      </p:sp>
      <p:sp>
        <p:nvSpPr>
          <p:cNvPr id="17411" name="Text Box 3"/>
          <p:cNvSpPr txBox="1">
            <a:spLocks noChangeArrowheads="1"/>
          </p:cNvSpPr>
          <p:nvPr/>
        </p:nvSpPr>
        <p:spPr bwMode="auto">
          <a:xfrm>
            <a:off x="-2362200" y="168394"/>
            <a:ext cx="8353425" cy="523220"/>
          </a:xfrm>
          <a:prstGeom prst="rect">
            <a:avLst/>
          </a:prstGeom>
          <a:noFill/>
          <a:ln w="9525">
            <a:noFill/>
            <a:miter lim="800000"/>
            <a:headEnd/>
            <a:tailEnd/>
          </a:ln>
        </p:spPr>
        <p:txBody>
          <a:bodyPr>
            <a:spAutoFit/>
          </a:bodyPr>
          <a:lstStyle/>
          <a:p>
            <a:pPr algn="ctr">
              <a:spcBef>
                <a:spcPct val="50000"/>
              </a:spcBef>
            </a:pPr>
            <a:r>
              <a:rPr lang="en-US" sz="2800" dirty="0">
                <a:solidFill>
                  <a:srgbClr val="00B0F0"/>
                </a:solidFill>
                <a:latin typeface="Calibri" pitchFamily="34" charset="0"/>
              </a:rPr>
              <a:t>How do I send email?</a:t>
            </a:r>
          </a:p>
        </p:txBody>
      </p:sp>
      <p:sp>
        <p:nvSpPr>
          <p:cNvPr id="12" name="Text Box 1"/>
          <p:cNvSpPr txBox="1">
            <a:spLocks noChangeArrowheads="1"/>
          </p:cNvSpPr>
          <p:nvPr/>
        </p:nvSpPr>
        <p:spPr bwMode="auto">
          <a:xfrm>
            <a:off x="231198" y="1574084"/>
            <a:ext cx="4070350" cy="7413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spcBef>
                <a:spcPts val="8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9pPr>
          </a:lstStyle>
          <a:p>
            <a:pPr eaLnBrk="1" hangingPunct="1">
              <a:spcBef>
                <a:spcPts val="875"/>
              </a:spcBef>
              <a:buClrTx/>
              <a:buFontTx/>
              <a:buNone/>
            </a:pPr>
            <a:r>
              <a:rPr lang="en-US" altLang="en-US" sz="1400" dirty="0">
                <a:solidFill>
                  <a:schemeClr val="tx1">
                    <a:lumMod val="75000"/>
                    <a:lumOff val="25000"/>
                  </a:schemeClr>
                </a:solidFill>
                <a:latin typeface="Georgia" panose="02040502050405020303" pitchFamily="18" charset="0"/>
              </a:rPr>
              <a:t>Along the top tabs click:</a:t>
            </a:r>
            <a:br>
              <a:rPr lang="en-US" altLang="en-US" sz="1400" dirty="0">
                <a:solidFill>
                  <a:schemeClr val="tx1">
                    <a:lumMod val="75000"/>
                    <a:lumOff val="25000"/>
                  </a:schemeClr>
                </a:solidFill>
                <a:latin typeface="Georgia" panose="02040502050405020303" pitchFamily="18" charset="0"/>
              </a:rPr>
            </a:br>
            <a:r>
              <a:rPr lang="en-US" altLang="en-US" sz="1400" b="1" dirty="0">
                <a:solidFill>
                  <a:schemeClr val="tx1">
                    <a:lumMod val="75000"/>
                    <a:lumOff val="25000"/>
                  </a:schemeClr>
                </a:solidFill>
                <a:latin typeface="Georgia" panose="02040502050405020303" pitchFamily="18" charset="0"/>
              </a:rPr>
              <a:t>Communication</a:t>
            </a:r>
            <a:r>
              <a:rPr lang="en-US" altLang="en-US" sz="1400" dirty="0">
                <a:solidFill>
                  <a:schemeClr val="tx1">
                    <a:lumMod val="75000"/>
                    <a:lumOff val="25000"/>
                  </a:schemeClr>
                </a:solidFill>
                <a:latin typeface="Georgia" panose="02040502050405020303" pitchFamily="18" charset="0"/>
              </a:rPr>
              <a:t> – </a:t>
            </a:r>
            <a:r>
              <a:rPr lang="en-US" altLang="en-US" sz="1400" b="1" dirty="0">
                <a:solidFill>
                  <a:schemeClr val="tx1">
                    <a:lumMod val="75000"/>
                    <a:lumOff val="25000"/>
                  </a:schemeClr>
                </a:solidFill>
                <a:latin typeface="Georgia" panose="02040502050405020303" pitchFamily="18" charset="0"/>
              </a:rPr>
              <a:t>Email Services</a:t>
            </a:r>
            <a:r>
              <a:rPr lang="en-US" altLang="en-US" sz="1400" dirty="0">
                <a:solidFill>
                  <a:schemeClr val="tx1">
                    <a:lumMod val="75000"/>
                    <a:lumOff val="25000"/>
                  </a:schemeClr>
                </a:solidFill>
                <a:latin typeface="Georgia" panose="02040502050405020303" pitchFamily="18" charset="0"/>
              </a:rPr>
              <a:t>, then</a:t>
            </a:r>
            <a:br>
              <a:rPr lang="en-US" altLang="en-US" sz="1400" dirty="0">
                <a:solidFill>
                  <a:schemeClr val="tx1">
                    <a:lumMod val="75000"/>
                    <a:lumOff val="25000"/>
                  </a:schemeClr>
                </a:solidFill>
                <a:latin typeface="Georgia" panose="02040502050405020303" pitchFamily="18" charset="0"/>
              </a:rPr>
            </a:br>
            <a:r>
              <a:rPr lang="en-US" altLang="en-US" sz="1400" b="1" dirty="0">
                <a:solidFill>
                  <a:schemeClr val="tx1">
                    <a:lumMod val="75000"/>
                    <a:lumOff val="25000"/>
                  </a:schemeClr>
                </a:solidFill>
                <a:latin typeface="Georgia" panose="02040502050405020303" pitchFamily="18" charset="0"/>
              </a:rPr>
              <a:t>Compose new message</a:t>
            </a:r>
            <a:r>
              <a:rPr lang="en-US" altLang="en-US" sz="1400" dirty="0">
                <a:solidFill>
                  <a:schemeClr val="tx1">
                    <a:lumMod val="75000"/>
                    <a:lumOff val="25000"/>
                  </a:schemeClr>
                </a:solidFill>
                <a:latin typeface="Georgia" panose="02040502050405020303" pitchFamily="18" charset="0"/>
              </a:rPr>
              <a:t>.</a:t>
            </a:r>
          </a:p>
        </p:txBody>
      </p:sp>
      <p:sp>
        <p:nvSpPr>
          <p:cNvPr id="18" name="Text Box 8"/>
          <p:cNvSpPr txBox="1">
            <a:spLocks noChangeArrowheads="1"/>
          </p:cNvSpPr>
          <p:nvPr/>
        </p:nvSpPr>
        <p:spPr bwMode="auto">
          <a:xfrm>
            <a:off x="311439" y="1191714"/>
            <a:ext cx="279400" cy="306388"/>
          </a:xfrm>
          <a:prstGeom prst="rect">
            <a:avLst/>
          </a:prstGeom>
          <a:solidFill>
            <a:schemeClr val="accent2"/>
          </a:solidFill>
          <a:ln w="25560" cap="sq">
            <a:noFill/>
            <a:miter lim="800000"/>
            <a:headEnd/>
            <a:tailEnd/>
          </a:ln>
          <a:effectLs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9pPr>
          </a:lstStyle>
          <a:p>
            <a:pPr>
              <a:spcBef>
                <a:spcPct val="0"/>
              </a:spcBef>
              <a:buClrTx/>
              <a:buFontTx/>
              <a:buNone/>
            </a:pPr>
            <a:r>
              <a:rPr lang="en-US" altLang="en-US" sz="1400" dirty="0">
                <a:solidFill>
                  <a:srgbClr val="FFFFFF"/>
                </a:solidFill>
                <a:latin typeface="Arial" panose="020B0604020202020204" pitchFamily="34" charset="0"/>
              </a:rPr>
              <a:t>1</a:t>
            </a:r>
          </a:p>
        </p:txBody>
      </p:sp>
      <p:pic>
        <p:nvPicPr>
          <p:cNvPr id="19"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65735" y="2737711"/>
            <a:ext cx="3470275" cy="183673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
        <p:nvSpPr>
          <p:cNvPr id="20" name="Text Box 5"/>
          <p:cNvSpPr txBox="1">
            <a:spLocks noChangeArrowheads="1"/>
          </p:cNvSpPr>
          <p:nvPr/>
        </p:nvSpPr>
        <p:spPr bwMode="auto">
          <a:xfrm>
            <a:off x="4116340" y="1618999"/>
            <a:ext cx="4124325" cy="5207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spcBef>
                <a:spcPts val="8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9pPr>
          </a:lstStyle>
          <a:p>
            <a:pPr eaLnBrk="1" hangingPunct="1">
              <a:spcBef>
                <a:spcPts val="875"/>
              </a:spcBef>
              <a:buClrTx/>
              <a:buFontTx/>
              <a:buNone/>
            </a:pPr>
            <a:r>
              <a:rPr lang="en-US" altLang="en-US" sz="1400" b="1" dirty="0">
                <a:solidFill>
                  <a:schemeClr val="tx1">
                    <a:lumMod val="75000"/>
                    <a:lumOff val="25000"/>
                  </a:schemeClr>
                </a:solidFill>
                <a:latin typeface="Georgia" panose="02040502050405020303" pitchFamily="18" charset="0"/>
              </a:rPr>
              <a:t>Step 1 </a:t>
            </a:r>
            <a:r>
              <a:rPr lang="en-US" altLang="en-US" sz="1400" dirty="0">
                <a:solidFill>
                  <a:schemeClr val="tx1">
                    <a:lumMod val="75000"/>
                    <a:lumOff val="25000"/>
                  </a:schemeClr>
                </a:solidFill>
                <a:latin typeface="Georgia" panose="02040502050405020303" pitchFamily="18" charset="0"/>
              </a:rPr>
              <a:t>= select your recipients</a:t>
            </a:r>
            <a:br>
              <a:rPr lang="en-US" altLang="en-US" sz="1400" dirty="0">
                <a:solidFill>
                  <a:schemeClr val="tx1">
                    <a:lumMod val="75000"/>
                    <a:lumOff val="25000"/>
                  </a:schemeClr>
                </a:solidFill>
                <a:latin typeface="Georgia" panose="02040502050405020303" pitchFamily="18" charset="0"/>
              </a:rPr>
            </a:br>
            <a:r>
              <a:rPr lang="en-US" altLang="en-US" sz="1400" b="1" dirty="0">
                <a:solidFill>
                  <a:schemeClr val="tx1">
                    <a:lumMod val="75000"/>
                    <a:lumOff val="25000"/>
                  </a:schemeClr>
                </a:solidFill>
                <a:latin typeface="Georgia" panose="02040502050405020303" pitchFamily="18" charset="0"/>
              </a:rPr>
              <a:t>Step 2 </a:t>
            </a:r>
            <a:r>
              <a:rPr lang="en-US" altLang="en-US" sz="1400" dirty="0">
                <a:solidFill>
                  <a:schemeClr val="tx1">
                    <a:lumMod val="75000"/>
                    <a:lumOff val="25000"/>
                  </a:schemeClr>
                </a:solidFill>
                <a:latin typeface="Georgia" panose="02040502050405020303" pitchFamily="18" charset="0"/>
              </a:rPr>
              <a:t>= compose the subject and body of email</a:t>
            </a:r>
          </a:p>
        </p:txBody>
      </p:sp>
      <p:pic>
        <p:nvPicPr>
          <p:cNvPr id="21"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19528" y="2722995"/>
            <a:ext cx="3752943" cy="1866171"/>
          </a:xfrm>
          <a:prstGeom prst="rect">
            <a:avLst/>
          </a:prstGeom>
          <a:noFill/>
          <a:ln w="9360" cap="sq">
            <a:solidFill>
              <a:srgbClr val="000000"/>
            </a:solidFill>
            <a:miter lim="800000"/>
            <a:headEnd/>
            <a:tailEnd/>
          </a:ln>
          <a:effectLst/>
          <a:extLst>
            <a:ext uri="{909E8E84-426E-40DD-AFC4-6F175D3DCCD1}">
              <a14:hiddenFill xmlns:a14="http://schemas.microsoft.com/office/drawing/2010/main">
                <a:blipFill dpi="0" rotWithShape="0">
                  <a:blip/>
                  <a:srcRect/>
                  <a:stretch>
                    <a:fillRect/>
                  </a:stretch>
                </a:blip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2" name="Text Box 9"/>
          <p:cNvSpPr txBox="1">
            <a:spLocks noChangeArrowheads="1"/>
          </p:cNvSpPr>
          <p:nvPr/>
        </p:nvSpPr>
        <p:spPr bwMode="auto">
          <a:xfrm>
            <a:off x="4219528" y="1236629"/>
            <a:ext cx="279400" cy="306387"/>
          </a:xfrm>
          <a:prstGeom prst="rect">
            <a:avLst/>
          </a:prstGeom>
          <a:solidFill>
            <a:schemeClr val="accent2"/>
          </a:solidFill>
          <a:ln w="25560" cap="sq">
            <a:noFill/>
            <a:miter lim="800000"/>
            <a:headEnd/>
            <a:tailEnd/>
          </a:ln>
          <a:effectLs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9pPr>
          </a:lstStyle>
          <a:p>
            <a:pPr>
              <a:spcBef>
                <a:spcPct val="0"/>
              </a:spcBef>
              <a:buClrTx/>
              <a:buFontTx/>
              <a:buNone/>
            </a:pPr>
            <a:r>
              <a:rPr lang="en-US" altLang="en-US" sz="1400" dirty="0">
                <a:solidFill>
                  <a:srgbClr val="FFFFFF"/>
                </a:solidFill>
                <a:latin typeface="Arial" panose="020B0604020202020204" pitchFamily="34" charset="0"/>
              </a:rPr>
              <a:t>2</a:t>
            </a:r>
          </a:p>
        </p:txBody>
      </p:sp>
      <p:sp>
        <p:nvSpPr>
          <p:cNvPr id="23" name="Text Box 7"/>
          <p:cNvSpPr txBox="1">
            <a:spLocks noChangeArrowheads="1"/>
          </p:cNvSpPr>
          <p:nvPr/>
        </p:nvSpPr>
        <p:spPr bwMode="auto">
          <a:xfrm>
            <a:off x="8240665" y="1647292"/>
            <a:ext cx="4124325" cy="7413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spcBef>
                <a:spcPts val="8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9pPr>
          </a:lstStyle>
          <a:p>
            <a:pPr eaLnBrk="1" hangingPunct="1">
              <a:spcBef>
                <a:spcPts val="875"/>
              </a:spcBef>
              <a:buClrTx/>
              <a:buFontTx/>
              <a:buNone/>
            </a:pPr>
            <a:r>
              <a:rPr lang="en-US" altLang="en-US" sz="1400" b="1" dirty="0">
                <a:solidFill>
                  <a:schemeClr val="tx1">
                    <a:lumMod val="75000"/>
                    <a:lumOff val="25000"/>
                  </a:schemeClr>
                </a:solidFill>
                <a:latin typeface="Georgia" panose="02040502050405020303" pitchFamily="18" charset="0"/>
              </a:rPr>
              <a:t>Step 3 </a:t>
            </a:r>
            <a:r>
              <a:rPr lang="en-US" altLang="en-US" sz="1400" dirty="0">
                <a:solidFill>
                  <a:schemeClr val="tx1">
                    <a:lumMod val="75000"/>
                    <a:lumOff val="25000"/>
                  </a:schemeClr>
                </a:solidFill>
                <a:latin typeface="Georgia" panose="02040502050405020303" pitchFamily="18" charset="0"/>
              </a:rPr>
              <a:t>= add attachment</a:t>
            </a:r>
            <a:br>
              <a:rPr lang="en-US" altLang="en-US" sz="1400" dirty="0">
                <a:solidFill>
                  <a:schemeClr val="tx1">
                    <a:lumMod val="75000"/>
                    <a:lumOff val="25000"/>
                  </a:schemeClr>
                </a:solidFill>
                <a:latin typeface="Georgia" panose="02040502050405020303" pitchFamily="18" charset="0"/>
              </a:rPr>
            </a:br>
            <a:r>
              <a:rPr lang="en-US" altLang="en-US" sz="1400" b="1" dirty="0">
                <a:solidFill>
                  <a:schemeClr val="tx1">
                    <a:lumMod val="75000"/>
                    <a:lumOff val="25000"/>
                  </a:schemeClr>
                </a:solidFill>
                <a:latin typeface="Georgia" panose="02040502050405020303" pitchFamily="18" charset="0"/>
              </a:rPr>
              <a:t>Step 4 </a:t>
            </a:r>
            <a:r>
              <a:rPr lang="en-US" altLang="en-US" sz="1400" dirty="0">
                <a:solidFill>
                  <a:schemeClr val="tx1">
                    <a:lumMod val="75000"/>
                    <a:lumOff val="25000"/>
                  </a:schemeClr>
                </a:solidFill>
                <a:latin typeface="Georgia" panose="02040502050405020303" pitchFamily="18" charset="0"/>
              </a:rPr>
              <a:t>= send a list of recipients; cc yourself</a:t>
            </a:r>
            <a:br>
              <a:rPr lang="en-US" altLang="en-US" sz="1400" dirty="0">
                <a:solidFill>
                  <a:schemeClr val="tx1">
                    <a:lumMod val="75000"/>
                    <a:lumOff val="25000"/>
                  </a:schemeClr>
                </a:solidFill>
                <a:latin typeface="Georgia" panose="02040502050405020303" pitchFamily="18" charset="0"/>
              </a:rPr>
            </a:br>
            <a:r>
              <a:rPr lang="en-US" altLang="en-US" sz="1400" b="1" dirty="0">
                <a:solidFill>
                  <a:schemeClr val="tx1">
                    <a:lumMod val="75000"/>
                    <a:lumOff val="25000"/>
                  </a:schemeClr>
                </a:solidFill>
                <a:latin typeface="Georgia" panose="02040502050405020303" pitchFamily="18" charset="0"/>
              </a:rPr>
              <a:t>Step 5 </a:t>
            </a:r>
            <a:r>
              <a:rPr lang="en-US" altLang="en-US" sz="1400" dirty="0">
                <a:solidFill>
                  <a:schemeClr val="tx1">
                    <a:lumMod val="75000"/>
                    <a:lumOff val="25000"/>
                  </a:schemeClr>
                </a:solidFill>
                <a:latin typeface="Georgia" panose="02040502050405020303" pitchFamily="18" charset="0"/>
              </a:rPr>
              <a:t>= send now, or schedule email for later</a:t>
            </a:r>
          </a:p>
        </p:txBody>
      </p:sp>
      <p:sp>
        <p:nvSpPr>
          <p:cNvPr id="24" name="Text Box 10"/>
          <p:cNvSpPr txBox="1">
            <a:spLocks noChangeArrowheads="1"/>
          </p:cNvSpPr>
          <p:nvPr/>
        </p:nvSpPr>
        <p:spPr bwMode="auto">
          <a:xfrm>
            <a:off x="8346209" y="1236628"/>
            <a:ext cx="279400" cy="306388"/>
          </a:xfrm>
          <a:prstGeom prst="rect">
            <a:avLst/>
          </a:prstGeom>
          <a:solidFill>
            <a:schemeClr val="accent2"/>
          </a:solidFill>
          <a:ln w="25560" cap="sq">
            <a:noFill/>
            <a:miter lim="800000"/>
            <a:headEnd/>
            <a:tailEnd/>
          </a:ln>
          <a:effectLs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9pPr>
          </a:lstStyle>
          <a:p>
            <a:pPr>
              <a:spcBef>
                <a:spcPct val="0"/>
              </a:spcBef>
              <a:buClrTx/>
              <a:buFontTx/>
              <a:buNone/>
            </a:pPr>
            <a:r>
              <a:rPr lang="en-US" altLang="en-US" sz="1400" dirty="0">
                <a:solidFill>
                  <a:srgbClr val="FFFFFF"/>
                </a:solidFill>
                <a:latin typeface="Arial" panose="020B0604020202020204" pitchFamily="34" charset="0"/>
              </a:rPr>
              <a:t>3</a:t>
            </a:r>
          </a:p>
        </p:txBody>
      </p:sp>
      <p:pic>
        <p:nvPicPr>
          <p:cNvPr id="25" name="Picture 11"/>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373918" y="2722996"/>
            <a:ext cx="3520982" cy="2382404"/>
          </a:xfrm>
          <a:prstGeom prst="rect">
            <a:avLst/>
          </a:prstGeom>
          <a:noFill/>
          <a:ln w="9360" cap="sq">
            <a:solidFill>
              <a:srgbClr val="000000"/>
            </a:solidFill>
            <a:miter lim="800000"/>
            <a:headEnd/>
            <a:tailEnd/>
          </a:ln>
          <a:effectLst/>
          <a:extLst>
            <a:ext uri="{909E8E84-426E-40DD-AFC4-6F175D3DCCD1}">
              <a14:hiddenFill xmlns:a14="http://schemas.microsoft.com/office/drawing/2010/main">
                <a:blipFill dpi="0" rotWithShape="0">
                  <a:blip/>
                  <a:srcRect/>
                  <a:stretch>
                    <a:fillRect/>
                  </a:stretch>
                </a:blip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6" name="Text Box 3"/>
          <p:cNvSpPr txBox="1">
            <a:spLocks noChangeArrowheads="1"/>
          </p:cNvSpPr>
          <p:nvPr/>
        </p:nvSpPr>
        <p:spPr bwMode="auto">
          <a:xfrm>
            <a:off x="2209799" y="6400800"/>
            <a:ext cx="7772400" cy="3095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spcBef>
                <a:spcPts val="8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9pPr>
          </a:lstStyle>
          <a:p>
            <a:pPr algn="ctr" eaLnBrk="1" hangingPunct="1">
              <a:spcBef>
                <a:spcPts val="875"/>
              </a:spcBef>
              <a:buClrTx/>
              <a:buFontTx/>
              <a:buNone/>
            </a:pPr>
            <a:r>
              <a:rPr lang="en-US" altLang="en-US" sz="1400" b="1" dirty="0">
                <a:solidFill>
                  <a:srgbClr val="FFFFFF"/>
                </a:solidFill>
                <a:cs typeface="Calibri" panose="020F0502020204030204" pitchFamily="34" charset="0"/>
              </a:rPr>
              <a:t>Help article: </a:t>
            </a:r>
            <a:r>
              <a:rPr lang="en-US" altLang="en-US" sz="1400" dirty="0">
                <a:solidFill>
                  <a:schemeClr val="bg1"/>
                </a:solidFill>
                <a:cs typeface="Calibri" panose="020F0502020204030204" pitchFamily="34" charset="0"/>
                <a:hlinkClick r:id="rId6">
                  <a:extLst>
                    <a:ext uri="{A12FA001-AC4F-418D-AE19-62706E023703}">
                      <ahyp:hlinkClr xmlns:ahyp="http://schemas.microsoft.com/office/drawing/2018/hyperlinkcolor" xmlns="" val="tx"/>
                    </a:ext>
                  </a:extLst>
                </a:hlinkClick>
              </a:rPr>
              <a:t>How do I send email?</a:t>
            </a:r>
            <a:endParaRPr lang="en-US" altLang="en-US" sz="1400" dirty="0">
              <a:solidFill>
                <a:schemeClr val="bg1"/>
              </a:solidFill>
              <a:cs typeface="Calibri" panose="020F0502020204030204" pitchFamily="34" charset="0"/>
            </a:endParaRPr>
          </a:p>
        </p:txBody>
      </p:sp>
    </p:spTree>
    <p:extLst>
      <p:ext uri="{BB962C8B-B14F-4D97-AF65-F5344CB8AC3E}">
        <p14:creationId xmlns:p14="http://schemas.microsoft.com/office/powerpoint/2010/main" val="3406516458"/>
      </p:ext>
    </p:extLst>
  </p:cSld>
  <p:clrMapOvr>
    <a:masterClrMapping/>
  </p:clrMapOvr>
  <p:transition spd="med">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03225" y="752377"/>
            <a:ext cx="10515600" cy="1325563"/>
          </a:xfrm>
        </p:spPr>
        <p:txBody>
          <a:bodyPr/>
          <a:lstStyle/>
          <a:p>
            <a:pPr eaLnBrk="1" hangingPunct="1"/>
            <a:r>
              <a:rPr lang="en-US" dirty="0"/>
              <a:t> </a:t>
            </a:r>
          </a:p>
        </p:txBody>
      </p:sp>
      <p:sp>
        <p:nvSpPr>
          <p:cNvPr id="17411" name="Text Box 3"/>
          <p:cNvSpPr txBox="1">
            <a:spLocks noChangeArrowheads="1"/>
          </p:cNvSpPr>
          <p:nvPr/>
        </p:nvSpPr>
        <p:spPr bwMode="auto">
          <a:xfrm>
            <a:off x="-1981200" y="143659"/>
            <a:ext cx="8353425" cy="523220"/>
          </a:xfrm>
          <a:prstGeom prst="rect">
            <a:avLst/>
          </a:prstGeom>
          <a:noFill/>
          <a:ln w="9525">
            <a:noFill/>
            <a:miter lim="800000"/>
            <a:headEnd/>
            <a:tailEnd/>
          </a:ln>
        </p:spPr>
        <p:txBody>
          <a:bodyPr>
            <a:spAutoFit/>
          </a:bodyPr>
          <a:lstStyle/>
          <a:p>
            <a:pPr algn="ctr">
              <a:spcBef>
                <a:spcPct val="50000"/>
              </a:spcBef>
            </a:pPr>
            <a:r>
              <a:rPr lang="en-US" sz="2800" dirty="0">
                <a:solidFill>
                  <a:srgbClr val="00B0F0"/>
                </a:solidFill>
                <a:latin typeface="Calibri" pitchFamily="34" charset="0"/>
              </a:rPr>
              <a:t>How do I access reports?</a:t>
            </a:r>
          </a:p>
        </p:txBody>
      </p:sp>
      <p:sp>
        <p:nvSpPr>
          <p:cNvPr id="14" name="Text Box 1"/>
          <p:cNvSpPr txBox="1">
            <a:spLocks noChangeArrowheads="1"/>
          </p:cNvSpPr>
          <p:nvPr/>
        </p:nvSpPr>
        <p:spPr bwMode="auto">
          <a:xfrm>
            <a:off x="332722" y="784087"/>
            <a:ext cx="5799137" cy="3095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spcBef>
                <a:spcPts val="8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9pPr>
          </a:lstStyle>
          <a:p>
            <a:pPr eaLnBrk="1" hangingPunct="1">
              <a:spcBef>
                <a:spcPts val="875"/>
              </a:spcBef>
              <a:buClrTx/>
              <a:buFontTx/>
              <a:buNone/>
            </a:pPr>
            <a:r>
              <a:rPr lang="en-US" altLang="en-US" sz="1400" dirty="0">
                <a:solidFill>
                  <a:schemeClr val="tx1">
                    <a:lumMod val="75000"/>
                    <a:lumOff val="25000"/>
                  </a:schemeClr>
                </a:solidFill>
                <a:cs typeface="Calibri" panose="020F0502020204030204" pitchFamily="34" charset="0"/>
              </a:rPr>
              <a:t>Along the top tabs click the </a:t>
            </a:r>
            <a:r>
              <a:rPr lang="en-US" altLang="en-US" sz="1400" b="1" dirty="0">
                <a:solidFill>
                  <a:schemeClr val="tx1">
                    <a:lumMod val="75000"/>
                    <a:lumOff val="25000"/>
                  </a:schemeClr>
                </a:solidFill>
                <a:cs typeface="Calibri" panose="020F0502020204030204" pitchFamily="34" charset="0"/>
              </a:rPr>
              <a:t>Reports</a:t>
            </a:r>
            <a:r>
              <a:rPr lang="en-US" altLang="en-US" sz="1400" dirty="0">
                <a:solidFill>
                  <a:schemeClr val="tx1">
                    <a:lumMod val="75000"/>
                    <a:lumOff val="25000"/>
                  </a:schemeClr>
                </a:solidFill>
                <a:cs typeface="Calibri" panose="020F0502020204030204" pitchFamily="34" charset="0"/>
              </a:rPr>
              <a:t> tab to reveal the reports we have:</a:t>
            </a:r>
          </a:p>
        </p:txBody>
      </p:sp>
      <p:pic>
        <p:nvPicPr>
          <p:cNvPr id="16"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3225" y="1215766"/>
            <a:ext cx="10384872" cy="474662"/>
          </a:xfrm>
          <a:prstGeom prst="rect">
            <a:avLst/>
          </a:prstGeom>
          <a:noFill/>
          <a:ln w="9360">
            <a:solidFill>
              <a:srgbClr val="000000"/>
            </a:solidFill>
            <a:round/>
            <a:headEnd/>
            <a:tailEnd/>
          </a:ln>
          <a:effectLst/>
          <a:extLst>
            <a:ext uri="{909E8E84-426E-40DD-AFC4-6F175D3DCCD1}">
              <a14:hiddenFill xmlns:a14="http://schemas.microsoft.com/office/drawing/2010/main">
                <a:blipFill dpi="0" rotWithShape="0">
                  <a:blip/>
                  <a:srcRect/>
                  <a:stretch>
                    <a:fillRect/>
                  </a:stretch>
                </a:blip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7" name="AutoShape 15"/>
          <p:cNvSpPr>
            <a:spLocks noChangeArrowheads="1"/>
          </p:cNvSpPr>
          <p:nvPr/>
        </p:nvSpPr>
        <p:spPr bwMode="auto">
          <a:xfrm>
            <a:off x="8229600" y="903664"/>
            <a:ext cx="304800" cy="344487"/>
          </a:xfrm>
          <a:prstGeom prst="downArrow">
            <a:avLst>
              <a:gd name="adj1" fmla="val 50000"/>
              <a:gd name="adj2" fmla="val 50033"/>
            </a:avLst>
          </a:prstGeom>
          <a:solidFill>
            <a:srgbClr val="FF0000"/>
          </a:solidFill>
          <a:ln>
            <a:noFill/>
          </a:ln>
          <a:effectLst/>
          <a:extLs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buClr>
                <a:srgbClr val="000000"/>
              </a:buClr>
              <a:buSzPct val="100000"/>
              <a:buFont typeface="Times New Roman" panose="02020603050405020304" pitchFamily="18" charset="0"/>
              <a:buNone/>
            </a:pPr>
            <a:endParaRPr lang="en-US" altLang="en-US"/>
          </a:p>
        </p:txBody>
      </p:sp>
      <p:sp>
        <p:nvSpPr>
          <p:cNvPr id="27" name="Text Box 4"/>
          <p:cNvSpPr txBox="1">
            <a:spLocks noChangeArrowheads="1"/>
          </p:cNvSpPr>
          <p:nvPr/>
        </p:nvSpPr>
        <p:spPr bwMode="auto">
          <a:xfrm>
            <a:off x="403225" y="1793355"/>
            <a:ext cx="8407400" cy="4279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spcBef>
                <a:spcPts val="8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9pPr>
          </a:lstStyle>
          <a:p>
            <a:pPr eaLnBrk="1" hangingPunct="1">
              <a:spcBef>
                <a:spcPts val="875"/>
              </a:spcBef>
              <a:buClrTx/>
              <a:buFontTx/>
              <a:buNone/>
            </a:pPr>
            <a:r>
              <a:rPr lang="en-US" altLang="en-US" sz="1400" b="1" dirty="0">
                <a:solidFill>
                  <a:schemeClr val="tx1">
                    <a:lumMod val="75000"/>
                    <a:lumOff val="25000"/>
                  </a:schemeClr>
                </a:solidFill>
                <a:cs typeface="Calibri" panose="020F0502020204030204" pitchFamily="34" charset="0"/>
              </a:rPr>
              <a:t>Available reports include:</a:t>
            </a:r>
          </a:p>
          <a:p>
            <a:pPr eaLnBrk="1" hangingPunct="1">
              <a:spcBef>
                <a:spcPts val="875"/>
              </a:spcBef>
              <a:buClrTx/>
              <a:buFontTx/>
              <a:buNone/>
            </a:pPr>
            <a:r>
              <a:rPr lang="en-US" altLang="en-US" sz="1400" b="1" dirty="0" err="1">
                <a:solidFill>
                  <a:schemeClr val="tx1">
                    <a:lumMod val="75000"/>
                    <a:lumOff val="25000"/>
                  </a:schemeClr>
                </a:solidFill>
                <a:cs typeface="Calibri" panose="020F0502020204030204" pitchFamily="34" charset="0"/>
              </a:rPr>
              <a:t>edirectory</a:t>
            </a:r>
            <a:r>
              <a:rPr lang="en-US" altLang="en-US" sz="1400" b="1" dirty="0">
                <a:solidFill>
                  <a:schemeClr val="tx1">
                    <a:lumMod val="75000"/>
                    <a:lumOff val="25000"/>
                  </a:schemeClr>
                </a:solidFill>
                <a:cs typeface="Calibri" panose="020F0502020204030204" pitchFamily="34" charset="0"/>
              </a:rPr>
              <a:t> Reports 2.0</a:t>
            </a:r>
            <a:r>
              <a:rPr lang="en-US" altLang="en-US" sz="1400" dirty="0">
                <a:solidFill>
                  <a:schemeClr val="tx1">
                    <a:lumMod val="75000"/>
                    <a:lumOff val="25000"/>
                  </a:schemeClr>
                </a:solidFill>
                <a:cs typeface="Calibri" panose="020F0502020204030204" pitchFamily="34" charset="0"/>
              </a:rPr>
              <a:t> - a collection of printable member reports in PDF and MS Word format</a:t>
            </a:r>
          </a:p>
          <a:p>
            <a:pPr eaLnBrk="1" hangingPunct="1">
              <a:spcBef>
                <a:spcPts val="875"/>
              </a:spcBef>
              <a:buClrTx/>
              <a:buFontTx/>
              <a:buNone/>
            </a:pPr>
            <a:r>
              <a:rPr lang="en-US" altLang="en-US" sz="1400" b="1" dirty="0" err="1">
                <a:solidFill>
                  <a:schemeClr val="tx1">
                    <a:lumMod val="75000"/>
                    <a:lumOff val="25000"/>
                  </a:schemeClr>
                </a:solidFill>
                <a:cs typeface="Calibri" panose="020F0502020204030204" pitchFamily="34" charset="0"/>
              </a:rPr>
              <a:t>edirectory</a:t>
            </a:r>
            <a:r>
              <a:rPr lang="en-US" altLang="en-US" sz="1400" b="1" dirty="0">
                <a:solidFill>
                  <a:schemeClr val="tx1">
                    <a:lumMod val="75000"/>
                    <a:lumOff val="25000"/>
                  </a:schemeClr>
                </a:solidFill>
                <a:cs typeface="Calibri" panose="020F0502020204030204" pitchFamily="34" charset="0"/>
              </a:rPr>
              <a:t> Builder 2.0</a:t>
            </a:r>
            <a:r>
              <a:rPr lang="en-US" altLang="en-US" sz="1400" dirty="0">
                <a:solidFill>
                  <a:schemeClr val="tx1">
                    <a:lumMod val="75000"/>
                    <a:lumOff val="25000"/>
                  </a:schemeClr>
                </a:solidFill>
                <a:cs typeface="Calibri" panose="020F0502020204030204" pitchFamily="34" charset="0"/>
              </a:rPr>
              <a:t> - create your own printable member reports</a:t>
            </a:r>
          </a:p>
          <a:p>
            <a:pPr eaLnBrk="1" hangingPunct="1">
              <a:spcBef>
                <a:spcPts val="875"/>
              </a:spcBef>
              <a:buClrTx/>
              <a:buFontTx/>
              <a:buNone/>
            </a:pPr>
            <a:r>
              <a:rPr lang="en-US" altLang="en-US" sz="1400" b="1" dirty="0">
                <a:solidFill>
                  <a:schemeClr val="tx1">
                    <a:lumMod val="75000"/>
                    <a:lumOff val="25000"/>
                  </a:schemeClr>
                </a:solidFill>
                <a:cs typeface="Calibri" panose="020F0502020204030204" pitchFamily="34" charset="0"/>
              </a:rPr>
              <a:t>Club Dashboard</a:t>
            </a:r>
            <a:r>
              <a:rPr lang="en-US" altLang="en-US" sz="1400" dirty="0">
                <a:solidFill>
                  <a:schemeClr val="tx1">
                    <a:lumMod val="75000"/>
                    <a:lumOff val="25000"/>
                  </a:schemeClr>
                </a:solidFill>
                <a:cs typeface="Calibri" panose="020F0502020204030204" pitchFamily="34" charset="0"/>
              </a:rPr>
              <a:t> - various membership reports that automatically update monthly</a:t>
            </a:r>
          </a:p>
          <a:p>
            <a:pPr eaLnBrk="1" hangingPunct="1">
              <a:spcBef>
                <a:spcPts val="875"/>
              </a:spcBef>
              <a:buClrTx/>
              <a:buFontTx/>
              <a:buNone/>
            </a:pPr>
            <a:r>
              <a:rPr lang="en-US" altLang="en-US" sz="1400" b="1" dirty="0">
                <a:solidFill>
                  <a:schemeClr val="tx1">
                    <a:lumMod val="75000"/>
                    <a:lumOff val="25000"/>
                  </a:schemeClr>
                </a:solidFill>
                <a:cs typeface="Calibri" panose="020F0502020204030204" pitchFamily="34" charset="0"/>
              </a:rPr>
              <a:t>Years of Service</a:t>
            </a:r>
            <a:r>
              <a:rPr lang="en-US" altLang="en-US" sz="1400" dirty="0">
                <a:solidFill>
                  <a:schemeClr val="tx1">
                    <a:lumMod val="75000"/>
                    <a:lumOff val="25000"/>
                  </a:schemeClr>
                </a:solidFill>
                <a:cs typeface="Calibri" panose="020F0502020204030204" pitchFamily="34" charset="0"/>
              </a:rPr>
              <a:t> - how many years of service each member has contributed to Rotary</a:t>
            </a:r>
          </a:p>
          <a:p>
            <a:pPr eaLnBrk="1" hangingPunct="1">
              <a:spcBef>
                <a:spcPts val="875"/>
              </a:spcBef>
              <a:buClrTx/>
              <a:buFontTx/>
              <a:buNone/>
            </a:pPr>
            <a:r>
              <a:rPr lang="en-US" altLang="en-US" sz="1400" b="1" dirty="0">
                <a:solidFill>
                  <a:schemeClr val="tx1">
                    <a:lumMod val="75000"/>
                    <a:lumOff val="25000"/>
                  </a:schemeClr>
                </a:solidFill>
                <a:cs typeface="Calibri" panose="020F0502020204030204" pitchFamily="34" charset="0"/>
              </a:rPr>
              <a:t>Age Distribution</a:t>
            </a:r>
            <a:r>
              <a:rPr lang="en-US" altLang="en-US" sz="1400" dirty="0">
                <a:solidFill>
                  <a:schemeClr val="tx1">
                    <a:lumMod val="75000"/>
                    <a:lumOff val="25000"/>
                  </a:schemeClr>
                </a:solidFill>
                <a:cs typeface="Calibri" panose="020F0502020204030204" pitchFamily="34" charset="0"/>
              </a:rPr>
              <a:t> - age demographic breakdown of your club</a:t>
            </a:r>
          </a:p>
          <a:p>
            <a:pPr>
              <a:spcBef>
                <a:spcPts val="875"/>
              </a:spcBef>
              <a:buClrTx/>
            </a:pPr>
            <a:r>
              <a:rPr lang="en-US" altLang="en-US" sz="1400" b="1" dirty="0">
                <a:solidFill>
                  <a:schemeClr val="tx1">
                    <a:lumMod val="75000"/>
                    <a:lumOff val="25000"/>
                  </a:schemeClr>
                </a:solidFill>
                <a:cs typeface="Calibri" panose="020F0502020204030204" pitchFamily="34" charset="0"/>
              </a:rPr>
              <a:t>Gender Distribution</a:t>
            </a:r>
            <a:r>
              <a:rPr lang="en-US" altLang="en-US" sz="1400" dirty="0">
                <a:solidFill>
                  <a:schemeClr val="tx1">
                    <a:lumMod val="75000"/>
                    <a:lumOff val="25000"/>
                  </a:schemeClr>
                </a:solidFill>
                <a:cs typeface="Calibri" panose="020F0502020204030204" pitchFamily="34" charset="0"/>
              </a:rPr>
              <a:t> - gender demographic breakdown of your club</a:t>
            </a:r>
          </a:p>
          <a:p>
            <a:pPr>
              <a:spcBef>
                <a:spcPts val="875"/>
              </a:spcBef>
              <a:buClrTx/>
            </a:pPr>
            <a:r>
              <a:rPr lang="en-US" altLang="en-US" sz="1400" b="1" dirty="0">
                <a:solidFill>
                  <a:schemeClr val="tx1">
                    <a:lumMod val="75000"/>
                    <a:lumOff val="25000"/>
                  </a:schemeClr>
                </a:solidFill>
                <a:cs typeface="Calibri" panose="020F0502020204030204" pitchFamily="34" charset="0"/>
              </a:rPr>
              <a:t>Rule of 85</a:t>
            </a:r>
            <a:r>
              <a:rPr lang="en-US" altLang="en-US" sz="1400" dirty="0">
                <a:solidFill>
                  <a:schemeClr val="tx1">
                    <a:lumMod val="75000"/>
                    <a:lumOff val="25000"/>
                  </a:schemeClr>
                </a:solidFill>
                <a:cs typeface="Calibri" panose="020F0502020204030204" pitchFamily="34" charset="0"/>
              </a:rPr>
              <a:t> - members in your club who qualify as </a:t>
            </a:r>
            <a:r>
              <a:rPr lang="en-US" altLang="en-US" sz="1400" i="1" dirty="0">
                <a:solidFill>
                  <a:schemeClr val="tx1">
                    <a:lumMod val="75000"/>
                    <a:lumOff val="25000"/>
                  </a:schemeClr>
                </a:solidFill>
                <a:cs typeface="Calibri" panose="020F0502020204030204" pitchFamily="34" charset="0"/>
              </a:rPr>
              <a:t>Rule of 85</a:t>
            </a:r>
            <a:r>
              <a:rPr lang="en-US" altLang="en-US" sz="1400" dirty="0">
                <a:solidFill>
                  <a:schemeClr val="tx1">
                    <a:lumMod val="75000"/>
                    <a:lumOff val="25000"/>
                  </a:schemeClr>
                </a:solidFill>
                <a:cs typeface="Calibri" panose="020F0502020204030204" pitchFamily="34" charset="0"/>
              </a:rPr>
              <a:t>, sometimes called </a:t>
            </a:r>
            <a:r>
              <a:rPr lang="en-US" altLang="en-US" sz="1400" i="1" dirty="0">
                <a:solidFill>
                  <a:schemeClr val="tx1">
                    <a:lumMod val="75000"/>
                    <a:lumOff val="25000"/>
                  </a:schemeClr>
                </a:solidFill>
                <a:cs typeface="Calibri" panose="020F0502020204030204" pitchFamily="34" charset="0"/>
              </a:rPr>
              <a:t>Senior Active</a:t>
            </a:r>
          </a:p>
          <a:p>
            <a:pPr>
              <a:spcBef>
                <a:spcPts val="875"/>
              </a:spcBef>
              <a:buClrTx/>
            </a:pPr>
            <a:r>
              <a:rPr lang="en-US" altLang="en-US" sz="1400" b="1" dirty="0">
                <a:solidFill>
                  <a:schemeClr val="tx1">
                    <a:lumMod val="75000"/>
                    <a:lumOff val="25000"/>
                  </a:schemeClr>
                </a:solidFill>
                <a:cs typeface="Calibri" panose="020F0502020204030204" pitchFamily="34" charset="0"/>
              </a:rPr>
              <a:t>Birthdays &amp; Anniversaries</a:t>
            </a:r>
            <a:r>
              <a:rPr lang="en-US" altLang="en-US" sz="1400" dirty="0">
                <a:solidFill>
                  <a:schemeClr val="tx1">
                    <a:lumMod val="75000"/>
                    <a:lumOff val="25000"/>
                  </a:schemeClr>
                </a:solidFill>
                <a:cs typeface="Calibri" panose="020F0502020204030204" pitchFamily="34" charset="0"/>
              </a:rPr>
              <a:t> - member and spouse birthdays and anniversaries</a:t>
            </a:r>
          </a:p>
          <a:p>
            <a:pPr>
              <a:spcBef>
                <a:spcPts val="875"/>
              </a:spcBef>
              <a:buClrTx/>
            </a:pPr>
            <a:r>
              <a:rPr lang="en-US" altLang="en-US" sz="1400" b="1" dirty="0">
                <a:solidFill>
                  <a:schemeClr val="tx1">
                    <a:lumMod val="75000"/>
                    <a:lumOff val="25000"/>
                  </a:schemeClr>
                </a:solidFill>
                <a:cs typeface="Calibri" panose="020F0502020204030204" pitchFamily="34" charset="0"/>
              </a:rPr>
              <a:t>Login Activity</a:t>
            </a:r>
            <a:r>
              <a:rPr lang="en-US" altLang="en-US" sz="1400" dirty="0">
                <a:solidFill>
                  <a:schemeClr val="tx1">
                    <a:lumMod val="75000"/>
                    <a:lumOff val="25000"/>
                  </a:schemeClr>
                </a:solidFill>
                <a:cs typeface="Calibri" panose="020F0502020204030204" pitchFamily="34" charset="0"/>
              </a:rPr>
              <a:t> - which members have logged into the website Member Area, and when</a:t>
            </a:r>
          </a:p>
          <a:p>
            <a:pPr>
              <a:spcBef>
                <a:spcPts val="875"/>
              </a:spcBef>
              <a:buClrTx/>
            </a:pPr>
            <a:r>
              <a:rPr lang="en-US" altLang="en-US" sz="1400" b="1" dirty="0">
                <a:solidFill>
                  <a:schemeClr val="tx1">
                    <a:lumMod val="75000"/>
                    <a:lumOff val="25000"/>
                  </a:schemeClr>
                </a:solidFill>
                <a:cs typeface="Calibri" panose="020F0502020204030204" pitchFamily="34" charset="0"/>
              </a:rPr>
              <a:t>Download Member Data</a:t>
            </a:r>
            <a:r>
              <a:rPr lang="en-US" altLang="en-US" sz="1400" dirty="0">
                <a:solidFill>
                  <a:schemeClr val="tx1">
                    <a:lumMod val="75000"/>
                    <a:lumOff val="25000"/>
                  </a:schemeClr>
                </a:solidFill>
                <a:cs typeface="Calibri" panose="020F0502020204030204" pitchFamily="34" charset="0"/>
              </a:rPr>
              <a:t> - create custom MS Excel files using all member data that we store</a:t>
            </a:r>
          </a:p>
          <a:p>
            <a:pPr>
              <a:spcBef>
                <a:spcPts val="875"/>
              </a:spcBef>
              <a:buClrTx/>
            </a:pPr>
            <a:r>
              <a:rPr lang="en-US" altLang="en-US" sz="1400" b="1" dirty="0">
                <a:solidFill>
                  <a:schemeClr val="tx1">
                    <a:lumMod val="75000"/>
                    <a:lumOff val="25000"/>
                  </a:schemeClr>
                </a:solidFill>
                <a:cs typeface="Calibri" panose="020F0502020204030204" pitchFamily="34" charset="0"/>
              </a:rPr>
              <a:t>Member Activity</a:t>
            </a:r>
            <a:r>
              <a:rPr lang="en-US" altLang="en-US" sz="1400" dirty="0">
                <a:solidFill>
                  <a:schemeClr val="tx1">
                    <a:lumMod val="75000"/>
                    <a:lumOff val="25000"/>
                  </a:schemeClr>
                </a:solidFill>
                <a:cs typeface="Calibri" panose="020F0502020204030204" pitchFamily="34" charset="0"/>
              </a:rPr>
              <a:t> - a breakdown of member’s activities and participation in the club</a:t>
            </a:r>
          </a:p>
          <a:p>
            <a:pPr>
              <a:spcBef>
                <a:spcPts val="875"/>
              </a:spcBef>
              <a:buClrTx/>
            </a:pPr>
            <a:r>
              <a:rPr lang="en-US" altLang="en-US" sz="1400" b="1" dirty="0">
                <a:solidFill>
                  <a:schemeClr val="tx1">
                    <a:lumMod val="75000"/>
                    <a:lumOff val="25000"/>
                  </a:schemeClr>
                </a:solidFill>
                <a:cs typeface="Calibri" panose="020F0502020204030204" pitchFamily="34" charset="0"/>
              </a:rPr>
              <a:t>Club Activity</a:t>
            </a:r>
            <a:r>
              <a:rPr lang="en-US" altLang="en-US" sz="1400" dirty="0">
                <a:solidFill>
                  <a:schemeClr val="tx1">
                    <a:lumMod val="75000"/>
                    <a:lumOff val="25000"/>
                  </a:schemeClr>
                </a:solidFill>
                <a:cs typeface="Calibri" panose="020F0502020204030204" pitchFamily="34" charset="0"/>
              </a:rPr>
              <a:t> - Overall member participation, including events and club activities at a glance</a:t>
            </a:r>
          </a:p>
        </p:txBody>
      </p:sp>
      <p:sp>
        <p:nvSpPr>
          <p:cNvPr id="28" name="Text Box 3"/>
          <p:cNvSpPr txBox="1">
            <a:spLocks noChangeArrowheads="1"/>
          </p:cNvSpPr>
          <p:nvPr/>
        </p:nvSpPr>
        <p:spPr bwMode="auto">
          <a:xfrm>
            <a:off x="1709461" y="6400800"/>
            <a:ext cx="7772400" cy="3095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spcBef>
                <a:spcPts val="8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9pPr>
          </a:lstStyle>
          <a:p>
            <a:pPr algn="ctr" eaLnBrk="1" hangingPunct="1">
              <a:spcBef>
                <a:spcPts val="875"/>
              </a:spcBef>
              <a:buClrTx/>
              <a:buFontTx/>
              <a:buNone/>
            </a:pPr>
            <a:r>
              <a:rPr lang="en-US" altLang="en-US" sz="1400" b="1" dirty="0">
                <a:solidFill>
                  <a:srgbClr val="FFFFFF"/>
                </a:solidFill>
                <a:cs typeface="Calibri" panose="020F0502020204030204" pitchFamily="34" charset="0"/>
              </a:rPr>
              <a:t>Help article: </a:t>
            </a:r>
            <a:r>
              <a:rPr lang="en-US" altLang="en-US" sz="1400" dirty="0">
                <a:solidFill>
                  <a:schemeClr val="bg1"/>
                </a:solidFill>
                <a:cs typeface="Calibri" panose="020F0502020204030204" pitchFamily="34" charset="0"/>
                <a:hlinkClick r:id="rId4">
                  <a:extLst>
                    <a:ext uri="{A12FA001-AC4F-418D-AE19-62706E023703}">
                      <ahyp:hlinkClr xmlns:ahyp="http://schemas.microsoft.com/office/drawing/2018/hyperlinkcolor" xmlns="" val="tx"/>
                    </a:ext>
                  </a:extLst>
                </a:hlinkClick>
              </a:rPr>
              <a:t>Reports Help section</a:t>
            </a:r>
          </a:p>
        </p:txBody>
      </p:sp>
    </p:spTree>
    <p:extLst>
      <p:ext uri="{BB962C8B-B14F-4D97-AF65-F5344CB8AC3E}">
        <p14:creationId xmlns:p14="http://schemas.microsoft.com/office/powerpoint/2010/main" val="3397693275"/>
      </p:ext>
    </p:extLst>
  </p:cSld>
  <p:clrMapOvr>
    <a:masterClrMapping/>
  </p:clrMapOvr>
  <p:transition spd="med">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838200" y="692410"/>
            <a:ext cx="10515600" cy="1325563"/>
          </a:xfrm>
        </p:spPr>
        <p:txBody>
          <a:bodyPr/>
          <a:lstStyle/>
          <a:p>
            <a:pPr eaLnBrk="1" hangingPunct="1"/>
            <a:r>
              <a:rPr lang="en-US" dirty="0"/>
              <a:t> </a:t>
            </a:r>
          </a:p>
        </p:txBody>
      </p:sp>
      <p:sp>
        <p:nvSpPr>
          <p:cNvPr id="17411" name="Text Box 3"/>
          <p:cNvSpPr txBox="1">
            <a:spLocks noChangeArrowheads="1"/>
          </p:cNvSpPr>
          <p:nvPr/>
        </p:nvSpPr>
        <p:spPr bwMode="auto">
          <a:xfrm>
            <a:off x="-1600200" y="179634"/>
            <a:ext cx="8353425" cy="523220"/>
          </a:xfrm>
          <a:prstGeom prst="rect">
            <a:avLst/>
          </a:prstGeom>
          <a:noFill/>
          <a:ln w="9525">
            <a:noFill/>
            <a:miter lim="800000"/>
            <a:headEnd/>
            <a:tailEnd/>
          </a:ln>
        </p:spPr>
        <p:txBody>
          <a:bodyPr>
            <a:spAutoFit/>
          </a:bodyPr>
          <a:lstStyle/>
          <a:p>
            <a:pPr algn="ctr">
              <a:spcBef>
                <a:spcPct val="50000"/>
              </a:spcBef>
            </a:pPr>
            <a:r>
              <a:rPr lang="en-US" sz="2800" dirty="0">
                <a:solidFill>
                  <a:srgbClr val="00B0F0"/>
                </a:solidFill>
                <a:latin typeface="Calibri" pitchFamily="34" charset="0"/>
              </a:rPr>
              <a:t>How do I add a new member?</a:t>
            </a:r>
          </a:p>
        </p:txBody>
      </p:sp>
      <p:pic>
        <p:nvPicPr>
          <p:cNvPr id="10"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3224" y="1144652"/>
            <a:ext cx="10192072" cy="473408"/>
          </a:xfrm>
          <a:prstGeom prst="rect">
            <a:avLst/>
          </a:prstGeom>
          <a:noFill/>
          <a:ln w="9360">
            <a:solidFill>
              <a:srgbClr val="000000"/>
            </a:solidFill>
            <a:round/>
            <a:headEnd/>
            <a:tailEnd/>
          </a:ln>
          <a:effectLst/>
          <a:extLst>
            <a:ext uri="{909E8E84-426E-40DD-AFC4-6F175D3DCCD1}">
              <a14:hiddenFill xmlns:a14="http://schemas.microsoft.com/office/drawing/2010/main">
                <a:blipFill dpi="0" rotWithShape="0">
                  <a:blip/>
                  <a:srcRect/>
                  <a:stretch>
                    <a:fillRect/>
                  </a:stretch>
                </a:blip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1" name="Text Box 2"/>
          <p:cNvSpPr txBox="1">
            <a:spLocks noChangeArrowheads="1"/>
          </p:cNvSpPr>
          <p:nvPr/>
        </p:nvSpPr>
        <p:spPr bwMode="auto">
          <a:xfrm>
            <a:off x="776647" y="718143"/>
            <a:ext cx="5149850" cy="3095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spcBef>
                <a:spcPts val="8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9pPr>
          </a:lstStyle>
          <a:p>
            <a:pPr eaLnBrk="1" hangingPunct="1">
              <a:spcBef>
                <a:spcPts val="875"/>
              </a:spcBef>
              <a:buClrTx/>
              <a:buFontTx/>
              <a:buNone/>
            </a:pPr>
            <a:r>
              <a:rPr lang="en-US" altLang="en-US" sz="1400" dirty="0">
                <a:solidFill>
                  <a:schemeClr val="tx1">
                    <a:lumMod val="75000"/>
                    <a:lumOff val="25000"/>
                  </a:schemeClr>
                </a:solidFill>
                <a:cs typeface="Calibri" panose="020F0502020204030204" pitchFamily="34" charset="0"/>
              </a:rPr>
              <a:t>Along the top tabs click </a:t>
            </a:r>
            <a:r>
              <a:rPr lang="en-US" altLang="en-US" sz="1400" b="1" dirty="0">
                <a:solidFill>
                  <a:schemeClr val="tx1">
                    <a:lumMod val="75000"/>
                    <a:lumOff val="25000"/>
                  </a:schemeClr>
                </a:solidFill>
                <a:cs typeface="Calibri" panose="020F0502020204030204" pitchFamily="34" charset="0"/>
              </a:rPr>
              <a:t>Membership</a:t>
            </a:r>
            <a:r>
              <a:rPr lang="en-US" altLang="en-US" sz="1400" dirty="0">
                <a:solidFill>
                  <a:schemeClr val="tx1">
                    <a:lumMod val="75000"/>
                    <a:lumOff val="25000"/>
                  </a:schemeClr>
                </a:solidFill>
                <a:cs typeface="Calibri" panose="020F0502020204030204" pitchFamily="34" charset="0"/>
              </a:rPr>
              <a:t> – </a:t>
            </a:r>
            <a:r>
              <a:rPr lang="en-US" altLang="en-US" sz="1400" b="1" dirty="0">
                <a:solidFill>
                  <a:schemeClr val="tx1">
                    <a:lumMod val="75000"/>
                    <a:lumOff val="25000"/>
                  </a:schemeClr>
                </a:solidFill>
                <a:cs typeface="Calibri" panose="020F0502020204030204" pitchFamily="34" charset="0"/>
              </a:rPr>
              <a:t>Member Lists</a:t>
            </a:r>
            <a:r>
              <a:rPr lang="en-US" altLang="en-US" sz="1400" dirty="0">
                <a:solidFill>
                  <a:schemeClr val="tx1">
                    <a:lumMod val="75000"/>
                    <a:lumOff val="25000"/>
                  </a:schemeClr>
                </a:solidFill>
                <a:cs typeface="Calibri" panose="020F0502020204030204" pitchFamily="34" charset="0"/>
              </a:rPr>
              <a:t>:</a:t>
            </a:r>
          </a:p>
        </p:txBody>
      </p:sp>
      <p:sp>
        <p:nvSpPr>
          <p:cNvPr id="12" name="Text Box 5"/>
          <p:cNvSpPr txBox="1">
            <a:spLocks noChangeArrowheads="1"/>
          </p:cNvSpPr>
          <p:nvPr/>
        </p:nvSpPr>
        <p:spPr bwMode="auto">
          <a:xfrm>
            <a:off x="403225" y="743669"/>
            <a:ext cx="279400" cy="306388"/>
          </a:xfrm>
          <a:prstGeom prst="rect">
            <a:avLst/>
          </a:prstGeom>
          <a:solidFill>
            <a:schemeClr val="accent2"/>
          </a:solidFill>
          <a:ln w="25560" cap="sq">
            <a:noFill/>
            <a:miter lim="800000"/>
            <a:headEnd/>
            <a:tailEnd/>
          </a:ln>
          <a:effectLs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9pPr>
          </a:lstStyle>
          <a:p>
            <a:pPr>
              <a:spcBef>
                <a:spcPct val="0"/>
              </a:spcBef>
              <a:buClrTx/>
              <a:buFontTx/>
              <a:buNone/>
            </a:pPr>
            <a:r>
              <a:rPr lang="en-US" altLang="en-US" sz="1400" dirty="0">
                <a:solidFill>
                  <a:srgbClr val="FFFFFF"/>
                </a:solidFill>
                <a:latin typeface="Arial" panose="020B0604020202020204" pitchFamily="34" charset="0"/>
              </a:rPr>
              <a:t>1</a:t>
            </a:r>
          </a:p>
        </p:txBody>
      </p:sp>
      <p:sp>
        <p:nvSpPr>
          <p:cNvPr id="18" name="Rectangle 6"/>
          <p:cNvSpPr>
            <a:spLocks noChangeArrowheads="1"/>
          </p:cNvSpPr>
          <p:nvPr/>
        </p:nvSpPr>
        <p:spPr bwMode="auto">
          <a:xfrm>
            <a:off x="4582391" y="1220651"/>
            <a:ext cx="514350" cy="144462"/>
          </a:xfrm>
          <a:prstGeom prst="rect">
            <a:avLst/>
          </a:prstGeom>
          <a:solidFill>
            <a:srgbClr val="FFFF00">
              <a:alpha val="29803"/>
            </a:srgbClr>
          </a:solidFill>
          <a:ln>
            <a:noFill/>
          </a:ln>
          <a:effectLst/>
          <a:extLs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buClr>
                <a:srgbClr val="000000"/>
              </a:buClr>
              <a:buSzPct val="100000"/>
              <a:buFont typeface="Times New Roman" panose="02020603050405020304" pitchFamily="18" charset="0"/>
              <a:buNone/>
            </a:pPr>
            <a:endParaRPr lang="en-US" altLang="en-US"/>
          </a:p>
        </p:txBody>
      </p:sp>
      <p:sp>
        <p:nvSpPr>
          <p:cNvPr id="19" name="Rectangle 7"/>
          <p:cNvSpPr>
            <a:spLocks noChangeArrowheads="1"/>
          </p:cNvSpPr>
          <p:nvPr/>
        </p:nvSpPr>
        <p:spPr bwMode="auto">
          <a:xfrm>
            <a:off x="486496" y="1444430"/>
            <a:ext cx="580303" cy="137826"/>
          </a:xfrm>
          <a:prstGeom prst="rect">
            <a:avLst/>
          </a:prstGeom>
          <a:solidFill>
            <a:srgbClr val="FFFF00">
              <a:alpha val="29803"/>
            </a:srgbClr>
          </a:solidFill>
          <a:ln>
            <a:noFill/>
          </a:ln>
          <a:effectLst/>
          <a:extLs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buClr>
                <a:srgbClr val="000000"/>
              </a:buClr>
              <a:buSzPct val="100000"/>
              <a:buFont typeface="Times New Roman" panose="02020603050405020304" pitchFamily="18" charset="0"/>
              <a:buNone/>
            </a:pPr>
            <a:endParaRPr lang="en-US" altLang="en-US"/>
          </a:p>
        </p:txBody>
      </p:sp>
      <p:pic>
        <p:nvPicPr>
          <p:cNvPr id="20" name="Picture 8"/>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85906" y="2470214"/>
            <a:ext cx="4943741" cy="1796985"/>
          </a:xfrm>
          <a:prstGeom prst="rect">
            <a:avLst/>
          </a:prstGeom>
          <a:noFill/>
          <a:ln w="9360">
            <a:solidFill>
              <a:srgbClr val="000000"/>
            </a:solidFill>
            <a:round/>
            <a:headEnd/>
            <a:tailEnd/>
          </a:ln>
          <a:effectLst/>
          <a:extLst>
            <a:ext uri="{909E8E84-426E-40DD-AFC4-6F175D3DCCD1}">
              <a14:hiddenFill xmlns:a14="http://schemas.microsoft.com/office/drawing/2010/main">
                <a:blipFill dpi="0" rotWithShape="0">
                  <a:blip/>
                  <a:srcRect/>
                  <a:stretch>
                    <a:fillRect/>
                  </a:stretch>
                </a:blip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1" name="Text Box 9"/>
          <p:cNvSpPr txBox="1">
            <a:spLocks noChangeArrowheads="1"/>
          </p:cNvSpPr>
          <p:nvPr/>
        </p:nvSpPr>
        <p:spPr bwMode="auto">
          <a:xfrm>
            <a:off x="404813" y="1898650"/>
            <a:ext cx="279400" cy="306388"/>
          </a:xfrm>
          <a:prstGeom prst="rect">
            <a:avLst/>
          </a:prstGeom>
          <a:solidFill>
            <a:schemeClr val="accent2"/>
          </a:solidFill>
          <a:ln w="25560" cap="sq">
            <a:noFill/>
            <a:miter lim="800000"/>
            <a:headEnd/>
            <a:tailEnd/>
          </a:ln>
          <a:effectLs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9pPr>
          </a:lstStyle>
          <a:p>
            <a:pPr>
              <a:spcBef>
                <a:spcPct val="0"/>
              </a:spcBef>
              <a:buClrTx/>
              <a:buFontTx/>
              <a:buNone/>
            </a:pPr>
            <a:r>
              <a:rPr lang="en-US" altLang="en-US" sz="1400" dirty="0">
                <a:solidFill>
                  <a:srgbClr val="FFFFFF"/>
                </a:solidFill>
                <a:latin typeface="Arial" panose="020B0604020202020204" pitchFamily="34" charset="0"/>
              </a:rPr>
              <a:t>2</a:t>
            </a:r>
          </a:p>
        </p:txBody>
      </p:sp>
      <p:sp>
        <p:nvSpPr>
          <p:cNvPr id="22" name="Text Box 10"/>
          <p:cNvSpPr txBox="1">
            <a:spLocks noChangeArrowheads="1"/>
          </p:cNvSpPr>
          <p:nvPr/>
        </p:nvSpPr>
        <p:spPr bwMode="auto">
          <a:xfrm>
            <a:off x="838200" y="1824757"/>
            <a:ext cx="3240088" cy="5207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spcBef>
                <a:spcPts val="8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9pPr>
          </a:lstStyle>
          <a:p>
            <a:pPr eaLnBrk="1" hangingPunct="1">
              <a:spcBef>
                <a:spcPts val="875"/>
              </a:spcBef>
              <a:buClrTx/>
              <a:buFontTx/>
              <a:buNone/>
            </a:pPr>
            <a:r>
              <a:rPr lang="en-US" altLang="en-US" sz="1400" dirty="0">
                <a:solidFill>
                  <a:schemeClr val="tx1">
                    <a:lumMod val="75000"/>
                    <a:lumOff val="25000"/>
                  </a:schemeClr>
                </a:solidFill>
                <a:cs typeface="Calibri" panose="020F0502020204030204" pitchFamily="34" charset="0"/>
              </a:rPr>
              <a:t>In the Active Members List click the orange </a:t>
            </a:r>
            <a:r>
              <a:rPr lang="en-US" altLang="en-US" sz="1400" b="1" dirty="0">
                <a:solidFill>
                  <a:srgbClr val="FF8000"/>
                </a:solidFill>
                <a:cs typeface="Calibri" panose="020F0502020204030204" pitchFamily="34" charset="0"/>
              </a:rPr>
              <a:t>Add New Member</a:t>
            </a:r>
            <a:r>
              <a:rPr lang="en-US" altLang="en-US" sz="1400" dirty="0">
                <a:cs typeface="Calibri" panose="020F0502020204030204" pitchFamily="34" charset="0"/>
              </a:rPr>
              <a:t> </a:t>
            </a:r>
            <a:r>
              <a:rPr lang="en-US" altLang="en-US" sz="1400" dirty="0">
                <a:solidFill>
                  <a:schemeClr val="tx1">
                    <a:lumMod val="75000"/>
                    <a:lumOff val="25000"/>
                  </a:schemeClr>
                </a:solidFill>
                <a:cs typeface="Calibri" panose="020F0502020204030204" pitchFamily="34" charset="0"/>
              </a:rPr>
              <a:t>button</a:t>
            </a:r>
          </a:p>
        </p:txBody>
      </p:sp>
      <p:sp>
        <p:nvSpPr>
          <p:cNvPr id="23" name="AutoShape 15"/>
          <p:cNvSpPr>
            <a:spLocks noChangeArrowheads="1"/>
          </p:cNvSpPr>
          <p:nvPr/>
        </p:nvSpPr>
        <p:spPr bwMode="auto">
          <a:xfrm>
            <a:off x="4791941" y="3093643"/>
            <a:ext cx="304800" cy="344487"/>
          </a:xfrm>
          <a:prstGeom prst="downArrow">
            <a:avLst>
              <a:gd name="adj1" fmla="val 50000"/>
              <a:gd name="adj2" fmla="val 50033"/>
            </a:avLst>
          </a:prstGeom>
          <a:solidFill>
            <a:srgbClr val="FF0000"/>
          </a:solidFill>
          <a:ln>
            <a:noFill/>
          </a:ln>
          <a:effectLst/>
          <a:extLs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buClr>
                <a:srgbClr val="000000"/>
              </a:buClr>
              <a:buSzPct val="100000"/>
              <a:buFont typeface="Times New Roman" panose="02020603050405020304" pitchFamily="18" charset="0"/>
              <a:buNone/>
            </a:pPr>
            <a:endParaRPr lang="en-US" altLang="en-US"/>
          </a:p>
        </p:txBody>
      </p:sp>
      <p:pic>
        <p:nvPicPr>
          <p:cNvPr id="24" name="Picture 1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51834" y="2435944"/>
            <a:ext cx="4843462" cy="3176588"/>
          </a:xfrm>
          <a:prstGeom prst="rect">
            <a:avLst/>
          </a:prstGeom>
          <a:noFill/>
          <a:ln w="9360">
            <a:solidFill>
              <a:srgbClr val="000000"/>
            </a:solidFill>
            <a:round/>
            <a:headEnd/>
            <a:tailEnd/>
          </a:ln>
          <a:effectLst/>
          <a:extLst>
            <a:ext uri="{909E8E84-426E-40DD-AFC4-6F175D3DCCD1}">
              <a14:hiddenFill xmlns:a14="http://schemas.microsoft.com/office/drawing/2010/main">
                <a:blipFill dpi="0" rotWithShape="0">
                  <a:blip/>
                  <a:srcRect/>
                  <a:stretch>
                    <a:fillRect/>
                  </a:stretch>
                </a:blip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5" name="Text Box 13"/>
          <p:cNvSpPr txBox="1">
            <a:spLocks noChangeArrowheads="1"/>
          </p:cNvSpPr>
          <p:nvPr/>
        </p:nvSpPr>
        <p:spPr bwMode="auto">
          <a:xfrm>
            <a:off x="5850259" y="1886950"/>
            <a:ext cx="279400" cy="306388"/>
          </a:xfrm>
          <a:prstGeom prst="rect">
            <a:avLst/>
          </a:prstGeom>
          <a:solidFill>
            <a:schemeClr val="accent2"/>
          </a:solidFill>
          <a:ln w="25560" cap="sq">
            <a:noFill/>
            <a:miter lim="800000"/>
            <a:headEnd/>
            <a:tailEnd/>
          </a:ln>
          <a:effectLs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9pPr>
          </a:lstStyle>
          <a:p>
            <a:pPr>
              <a:spcBef>
                <a:spcPct val="0"/>
              </a:spcBef>
              <a:buClrTx/>
              <a:buFontTx/>
              <a:buNone/>
            </a:pPr>
            <a:r>
              <a:rPr lang="en-US" altLang="en-US" sz="1400">
                <a:solidFill>
                  <a:srgbClr val="FFFFFF"/>
                </a:solidFill>
                <a:latin typeface="Arial" panose="020B0604020202020204" pitchFamily="34" charset="0"/>
              </a:rPr>
              <a:t>3</a:t>
            </a:r>
          </a:p>
        </p:txBody>
      </p:sp>
      <p:sp>
        <p:nvSpPr>
          <p:cNvPr id="26" name="Text Box 14"/>
          <p:cNvSpPr txBox="1">
            <a:spLocks noChangeArrowheads="1"/>
          </p:cNvSpPr>
          <p:nvPr/>
        </p:nvSpPr>
        <p:spPr bwMode="auto">
          <a:xfrm>
            <a:off x="6256659" y="1824757"/>
            <a:ext cx="3240087" cy="5207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spcBef>
                <a:spcPts val="8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9pPr>
          </a:lstStyle>
          <a:p>
            <a:pPr eaLnBrk="1" hangingPunct="1">
              <a:spcBef>
                <a:spcPts val="875"/>
              </a:spcBef>
              <a:buClrTx/>
              <a:buFontTx/>
              <a:buNone/>
            </a:pPr>
            <a:r>
              <a:rPr lang="en-US" altLang="en-US" sz="1400" dirty="0">
                <a:solidFill>
                  <a:schemeClr val="tx1">
                    <a:lumMod val="75000"/>
                    <a:lumOff val="25000"/>
                  </a:schemeClr>
                </a:solidFill>
                <a:cs typeface="Calibri" panose="020F0502020204030204" pitchFamily="34" charset="0"/>
              </a:rPr>
              <a:t>Fill in all appropriate information.  Fields marked in </a:t>
            </a:r>
            <a:r>
              <a:rPr lang="en-US" altLang="en-US" sz="1400" dirty="0">
                <a:solidFill>
                  <a:srgbClr val="FF0000"/>
                </a:solidFill>
                <a:cs typeface="Calibri" panose="020F0502020204030204" pitchFamily="34" charset="0"/>
              </a:rPr>
              <a:t>red</a:t>
            </a:r>
            <a:r>
              <a:rPr lang="en-US" altLang="en-US" sz="1400" dirty="0">
                <a:cs typeface="Calibri" panose="020F0502020204030204" pitchFamily="34" charset="0"/>
              </a:rPr>
              <a:t> are required.</a:t>
            </a:r>
          </a:p>
        </p:txBody>
      </p:sp>
      <p:sp>
        <p:nvSpPr>
          <p:cNvPr id="29" name="Text Box 14"/>
          <p:cNvSpPr txBox="1">
            <a:spLocks noChangeArrowheads="1"/>
          </p:cNvSpPr>
          <p:nvPr/>
        </p:nvSpPr>
        <p:spPr bwMode="auto">
          <a:xfrm>
            <a:off x="6256659" y="5625232"/>
            <a:ext cx="3921125" cy="5254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spcBef>
                <a:spcPts val="8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9pPr>
          </a:lstStyle>
          <a:p>
            <a:pPr eaLnBrk="1" hangingPunct="1">
              <a:spcBef>
                <a:spcPts val="875"/>
              </a:spcBef>
              <a:buClrTx/>
              <a:buFontTx/>
              <a:buNone/>
            </a:pPr>
            <a:r>
              <a:rPr lang="en-US" altLang="en-US" sz="1400" i="1" dirty="0">
                <a:cs typeface="Calibri" panose="020F0502020204030204" pitchFamily="34" charset="0"/>
              </a:rPr>
              <a:t>Note that these are the minimum required fields, you can input more information later.</a:t>
            </a:r>
          </a:p>
        </p:txBody>
      </p:sp>
      <p:sp>
        <p:nvSpPr>
          <p:cNvPr id="30" name="Text Box 4"/>
          <p:cNvSpPr txBox="1">
            <a:spLocks noChangeArrowheads="1"/>
          </p:cNvSpPr>
          <p:nvPr/>
        </p:nvSpPr>
        <p:spPr bwMode="auto">
          <a:xfrm>
            <a:off x="1613060" y="6464686"/>
            <a:ext cx="7772400" cy="3095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spcBef>
                <a:spcPts val="8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9pPr>
          </a:lstStyle>
          <a:p>
            <a:pPr algn="ctr">
              <a:spcBef>
                <a:spcPts val="875"/>
              </a:spcBef>
              <a:buClrTx/>
            </a:pPr>
            <a:r>
              <a:rPr lang="en-US" altLang="en-US" sz="1400" b="1" dirty="0">
                <a:solidFill>
                  <a:srgbClr val="FFFFFF"/>
                </a:solidFill>
                <a:cs typeface="Calibri" panose="020F0502020204030204" pitchFamily="34" charset="0"/>
              </a:rPr>
              <a:t>Help article: </a:t>
            </a:r>
            <a:r>
              <a:rPr lang="en-US" altLang="en-US" sz="1400" dirty="0">
                <a:solidFill>
                  <a:schemeClr val="bg1"/>
                </a:solidFill>
                <a:cs typeface="Calibri" panose="020F0502020204030204" pitchFamily="34" charset="0"/>
                <a:hlinkClick r:id="rId6">
                  <a:extLst>
                    <a:ext uri="{A12FA001-AC4F-418D-AE19-62706E023703}">
                      <ahyp:hlinkClr xmlns:ahyp="http://schemas.microsoft.com/office/drawing/2018/hyperlinkcolor" xmlns="" val="tx"/>
                    </a:ext>
                  </a:extLst>
                </a:hlinkClick>
              </a:rPr>
              <a:t>How do I add a new member?</a:t>
            </a:r>
            <a:r>
              <a:rPr lang="en-US" altLang="en-US" sz="1400" dirty="0">
                <a:solidFill>
                  <a:schemeClr val="bg1"/>
                </a:solidFill>
                <a:cs typeface="Calibri" panose="020F0502020204030204" pitchFamily="34" charset="0"/>
              </a:rPr>
              <a:t> </a:t>
            </a:r>
          </a:p>
        </p:txBody>
      </p:sp>
    </p:spTree>
    <p:extLst>
      <p:ext uri="{BB962C8B-B14F-4D97-AF65-F5344CB8AC3E}">
        <p14:creationId xmlns:p14="http://schemas.microsoft.com/office/powerpoint/2010/main" val="875256427"/>
      </p:ext>
    </p:extLst>
  </p:cSld>
  <p:clrMapOvr>
    <a:masterClrMapping/>
  </p:clrMapOvr>
  <p:transition spd="med">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838200" y="692410"/>
            <a:ext cx="10515600" cy="1325563"/>
          </a:xfrm>
        </p:spPr>
        <p:txBody>
          <a:bodyPr/>
          <a:lstStyle/>
          <a:p>
            <a:pPr eaLnBrk="1" hangingPunct="1"/>
            <a:r>
              <a:rPr lang="en-US" dirty="0"/>
              <a:t> </a:t>
            </a:r>
          </a:p>
        </p:txBody>
      </p:sp>
      <p:sp>
        <p:nvSpPr>
          <p:cNvPr id="17411" name="Text Box 3"/>
          <p:cNvSpPr txBox="1">
            <a:spLocks noChangeArrowheads="1"/>
          </p:cNvSpPr>
          <p:nvPr/>
        </p:nvSpPr>
        <p:spPr bwMode="auto">
          <a:xfrm>
            <a:off x="-1295400" y="169190"/>
            <a:ext cx="8353425" cy="523220"/>
          </a:xfrm>
          <a:prstGeom prst="rect">
            <a:avLst/>
          </a:prstGeom>
          <a:noFill/>
          <a:ln w="9525">
            <a:noFill/>
            <a:miter lim="800000"/>
            <a:headEnd/>
            <a:tailEnd/>
          </a:ln>
        </p:spPr>
        <p:txBody>
          <a:bodyPr>
            <a:spAutoFit/>
          </a:bodyPr>
          <a:lstStyle/>
          <a:p>
            <a:pPr algn="ctr">
              <a:spcBef>
                <a:spcPct val="50000"/>
              </a:spcBef>
            </a:pPr>
            <a:r>
              <a:rPr lang="en-US" sz="2800" dirty="0">
                <a:solidFill>
                  <a:srgbClr val="00B0F0"/>
                </a:solidFill>
                <a:latin typeface="Calibri" pitchFamily="34" charset="0"/>
              </a:rPr>
              <a:t>How do I edit an existing member?</a:t>
            </a:r>
          </a:p>
        </p:txBody>
      </p:sp>
      <p:pic>
        <p:nvPicPr>
          <p:cNvPr id="27"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3224" y="1293163"/>
            <a:ext cx="10192072" cy="473408"/>
          </a:xfrm>
          <a:prstGeom prst="rect">
            <a:avLst/>
          </a:prstGeom>
          <a:noFill/>
          <a:ln w="9360">
            <a:solidFill>
              <a:srgbClr val="000000"/>
            </a:solidFill>
            <a:round/>
            <a:headEnd/>
            <a:tailEnd/>
          </a:ln>
          <a:effectLst/>
          <a:extLst>
            <a:ext uri="{909E8E84-426E-40DD-AFC4-6F175D3DCCD1}">
              <a14:hiddenFill xmlns:a14="http://schemas.microsoft.com/office/drawing/2010/main">
                <a:blipFill dpi="0" rotWithShape="0">
                  <a:blip/>
                  <a:srcRect/>
                  <a:stretch>
                    <a:fillRect/>
                  </a:stretch>
                </a:blip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30" name="Text Box 2"/>
          <p:cNvSpPr txBox="1">
            <a:spLocks noChangeArrowheads="1"/>
          </p:cNvSpPr>
          <p:nvPr/>
        </p:nvSpPr>
        <p:spPr bwMode="auto">
          <a:xfrm>
            <a:off x="776647" y="866654"/>
            <a:ext cx="5149850" cy="3095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spcBef>
                <a:spcPts val="8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9pPr>
          </a:lstStyle>
          <a:p>
            <a:pPr eaLnBrk="1" hangingPunct="1">
              <a:spcBef>
                <a:spcPts val="875"/>
              </a:spcBef>
              <a:buClrTx/>
              <a:buFontTx/>
              <a:buNone/>
            </a:pPr>
            <a:r>
              <a:rPr lang="en-US" altLang="en-US" sz="1400" dirty="0">
                <a:solidFill>
                  <a:schemeClr val="tx1">
                    <a:lumMod val="75000"/>
                    <a:lumOff val="25000"/>
                  </a:schemeClr>
                </a:solidFill>
                <a:cs typeface="Calibri" panose="020F0502020204030204" pitchFamily="34" charset="0"/>
              </a:rPr>
              <a:t>Along the top tabs click </a:t>
            </a:r>
            <a:r>
              <a:rPr lang="en-US" altLang="en-US" sz="1400" b="1" dirty="0">
                <a:solidFill>
                  <a:schemeClr val="tx1">
                    <a:lumMod val="75000"/>
                    <a:lumOff val="25000"/>
                  </a:schemeClr>
                </a:solidFill>
                <a:cs typeface="Calibri" panose="020F0502020204030204" pitchFamily="34" charset="0"/>
              </a:rPr>
              <a:t>Membership</a:t>
            </a:r>
            <a:r>
              <a:rPr lang="en-US" altLang="en-US" sz="1400" dirty="0">
                <a:solidFill>
                  <a:schemeClr val="tx1">
                    <a:lumMod val="75000"/>
                    <a:lumOff val="25000"/>
                  </a:schemeClr>
                </a:solidFill>
                <a:cs typeface="Calibri" panose="020F0502020204030204" pitchFamily="34" charset="0"/>
              </a:rPr>
              <a:t> – </a:t>
            </a:r>
            <a:r>
              <a:rPr lang="en-US" altLang="en-US" sz="1400" b="1" dirty="0">
                <a:solidFill>
                  <a:schemeClr val="tx1">
                    <a:lumMod val="75000"/>
                    <a:lumOff val="25000"/>
                  </a:schemeClr>
                </a:solidFill>
                <a:cs typeface="Calibri" panose="020F0502020204030204" pitchFamily="34" charset="0"/>
              </a:rPr>
              <a:t>Member Lists</a:t>
            </a:r>
            <a:r>
              <a:rPr lang="en-US" altLang="en-US" sz="1400" dirty="0">
                <a:solidFill>
                  <a:schemeClr val="tx1">
                    <a:lumMod val="75000"/>
                    <a:lumOff val="25000"/>
                  </a:schemeClr>
                </a:solidFill>
                <a:cs typeface="Calibri" panose="020F0502020204030204" pitchFamily="34" charset="0"/>
              </a:rPr>
              <a:t>:</a:t>
            </a:r>
          </a:p>
        </p:txBody>
      </p:sp>
      <p:sp>
        <p:nvSpPr>
          <p:cNvPr id="31" name="Text Box 5"/>
          <p:cNvSpPr txBox="1">
            <a:spLocks noChangeArrowheads="1"/>
          </p:cNvSpPr>
          <p:nvPr/>
        </p:nvSpPr>
        <p:spPr bwMode="auto">
          <a:xfrm>
            <a:off x="403225" y="892180"/>
            <a:ext cx="279400" cy="306388"/>
          </a:xfrm>
          <a:prstGeom prst="rect">
            <a:avLst/>
          </a:prstGeom>
          <a:solidFill>
            <a:schemeClr val="accent2"/>
          </a:solidFill>
          <a:ln w="25560" cap="sq">
            <a:noFill/>
            <a:miter lim="800000"/>
            <a:headEnd/>
            <a:tailEnd/>
          </a:ln>
          <a:effectLs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9pPr>
          </a:lstStyle>
          <a:p>
            <a:pPr>
              <a:spcBef>
                <a:spcPct val="0"/>
              </a:spcBef>
              <a:buClrTx/>
              <a:buFontTx/>
              <a:buNone/>
            </a:pPr>
            <a:r>
              <a:rPr lang="en-US" altLang="en-US" sz="1400" dirty="0">
                <a:solidFill>
                  <a:srgbClr val="FFFFFF"/>
                </a:solidFill>
                <a:latin typeface="Arial" panose="020B0604020202020204" pitchFamily="34" charset="0"/>
              </a:rPr>
              <a:t>1</a:t>
            </a:r>
          </a:p>
        </p:txBody>
      </p:sp>
      <p:sp>
        <p:nvSpPr>
          <p:cNvPr id="32" name="Rectangle 6"/>
          <p:cNvSpPr>
            <a:spLocks noChangeArrowheads="1"/>
          </p:cNvSpPr>
          <p:nvPr/>
        </p:nvSpPr>
        <p:spPr bwMode="auto">
          <a:xfrm>
            <a:off x="4582391" y="1369162"/>
            <a:ext cx="514350" cy="144462"/>
          </a:xfrm>
          <a:prstGeom prst="rect">
            <a:avLst/>
          </a:prstGeom>
          <a:solidFill>
            <a:srgbClr val="FFFF00">
              <a:alpha val="29803"/>
            </a:srgbClr>
          </a:solidFill>
          <a:ln>
            <a:noFill/>
          </a:ln>
          <a:effectLst/>
          <a:extLs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buClr>
                <a:srgbClr val="000000"/>
              </a:buClr>
              <a:buSzPct val="100000"/>
              <a:buFont typeface="Times New Roman" panose="02020603050405020304" pitchFamily="18" charset="0"/>
              <a:buNone/>
            </a:pPr>
            <a:endParaRPr lang="en-US" altLang="en-US"/>
          </a:p>
        </p:txBody>
      </p:sp>
      <p:sp>
        <p:nvSpPr>
          <p:cNvPr id="33" name="Rectangle 7"/>
          <p:cNvSpPr>
            <a:spLocks noChangeArrowheads="1"/>
          </p:cNvSpPr>
          <p:nvPr/>
        </p:nvSpPr>
        <p:spPr bwMode="auto">
          <a:xfrm>
            <a:off x="486496" y="1592941"/>
            <a:ext cx="580303" cy="137826"/>
          </a:xfrm>
          <a:prstGeom prst="rect">
            <a:avLst/>
          </a:prstGeom>
          <a:solidFill>
            <a:srgbClr val="FFFF00">
              <a:alpha val="29803"/>
            </a:srgbClr>
          </a:solidFill>
          <a:ln>
            <a:noFill/>
          </a:ln>
          <a:effectLst/>
          <a:extLs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buClr>
                <a:srgbClr val="000000"/>
              </a:buClr>
              <a:buSzPct val="100000"/>
              <a:buFont typeface="Times New Roman" panose="02020603050405020304" pitchFamily="18" charset="0"/>
              <a:buNone/>
            </a:pPr>
            <a:endParaRPr lang="en-US" altLang="en-US"/>
          </a:p>
        </p:txBody>
      </p:sp>
      <p:sp>
        <p:nvSpPr>
          <p:cNvPr id="34" name="Text Box 8"/>
          <p:cNvSpPr txBox="1">
            <a:spLocks noChangeArrowheads="1"/>
          </p:cNvSpPr>
          <p:nvPr/>
        </p:nvSpPr>
        <p:spPr bwMode="auto">
          <a:xfrm>
            <a:off x="404813" y="2272565"/>
            <a:ext cx="279400" cy="306388"/>
          </a:xfrm>
          <a:prstGeom prst="rect">
            <a:avLst/>
          </a:prstGeom>
          <a:solidFill>
            <a:schemeClr val="accent2"/>
          </a:solidFill>
          <a:ln w="25560" cap="sq">
            <a:noFill/>
            <a:miter lim="800000"/>
            <a:headEnd/>
            <a:tailEnd/>
          </a:ln>
          <a:effectLs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9pPr>
          </a:lstStyle>
          <a:p>
            <a:pPr>
              <a:spcBef>
                <a:spcPct val="0"/>
              </a:spcBef>
              <a:buClrTx/>
              <a:buFontTx/>
              <a:buNone/>
            </a:pPr>
            <a:r>
              <a:rPr lang="en-US" altLang="en-US" sz="1400" dirty="0">
                <a:solidFill>
                  <a:srgbClr val="FFFFFF"/>
                </a:solidFill>
                <a:latin typeface="Arial" panose="020B0604020202020204" pitchFamily="34" charset="0"/>
              </a:rPr>
              <a:t>2</a:t>
            </a:r>
          </a:p>
        </p:txBody>
      </p:sp>
      <p:sp>
        <p:nvSpPr>
          <p:cNvPr id="35" name="Text Box 9"/>
          <p:cNvSpPr txBox="1">
            <a:spLocks noChangeArrowheads="1"/>
          </p:cNvSpPr>
          <p:nvPr/>
        </p:nvSpPr>
        <p:spPr bwMode="auto">
          <a:xfrm>
            <a:off x="6324600" y="2201193"/>
            <a:ext cx="3959225" cy="5207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spcBef>
                <a:spcPts val="8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9pPr>
          </a:lstStyle>
          <a:p>
            <a:pPr eaLnBrk="1" hangingPunct="1">
              <a:spcBef>
                <a:spcPts val="875"/>
              </a:spcBef>
              <a:buClrTx/>
              <a:buFontTx/>
              <a:buNone/>
            </a:pPr>
            <a:r>
              <a:rPr lang="en-US" altLang="en-US" sz="1400" dirty="0">
                <a:solidFill>
                  <a:schemeClr val="tx1">
                    <a:lumMod val="75000"/>
                    <a:lumOff val="25000"/>
                  </a:schemeClr>
                </a:solidFill>
                <a:cs typeface="Calibri" panose="020F0502020204030204" pitchFamily="34" charset="0"/>
              </a:rPr>
              <a:t>This takes you to the member’s profile. Change any information by clicking the </a:t>
            </a:r>
            <a:r>
              <a:rPr lang="en-US" altLang="en-US" sz="1400" b="1" dirty="0">
                <a:solidFill>
                  <a:srgbClr val="2A6099"/>
                </a:solidFill>
                <a:cs typeface="Calibri" panose="020F0502020204030204" pitchFamily="34" charset="0"/>
              </a:rPr>
              <a:t>Edit</a:t>
            </a:r>
            <a:r>
              <a:rPr lang="en-US" altLang="en-US" sz="1400" dirty="0">
                <a:cs typeface="Calibri" panose="020F0502020204030204" pitchFamily="34" charset="0"/>
              </a:rPr>
              <a:t> </a:t>
            </a:r>
            <a:r>
              <a:rPr lang="en-US" altLang="en-US" sz="1400" dirty="0">
                <a:solidFill>
                  <a:schemeClr val="tx1">
                    <a:lumMod val="75000"/>
                    <a:lumOff val="25000"/>
                  </a:schemeClr>
                </a:solidFill>
                <a:cs typeface="Calibri" panose="020F0502020204030204" pitchFamily="34" charset="0"/>
              </a:rPr>
              <a:t>button.</a:t>
            </a:r>
          </a:p>
        </p:txBody>
      </p:sp>
      <p:sp>
        <p:nvSpPr>
          <p:cNvPr id="36" name="Text Box 11"/>
          <p:cNvSpPr txBox="1">
            <a:spLocks noChangeArrowheads="1"/>
          </p:cNvSpPr>
          <p:nvPr/>
        </p:nvSpPr>
        <p:spPr bwMode="auto">
          <a:xfrm>
            <a:off x="5924637" y="2304262"/>
            <a:ext cx="279400" cy="306388"/>
          </a:xfrm>
          <a:prstGeom prst="rect">
            <a:avLst/>
          </a:prstGeom>
          <a:solidFill>
            <a:schemeClr val="accent2"/>
          </a:solidFill>
          <a:ln w="25560" cap="sq">
            <a:noFill/>
            <a:miter lim="800000"/>
            <a:headEnd/>
            <a:tailEnd/>
          </a:ln>
          <a:effectLs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9pPr>
          </a:lstStyle>
          <a:p>
            <a:pPr>
              <a:spcBef>
                <a:spcPct val="0"/>
              </a:spcBef>
              <a:buClrTx/>
              <a:buFontTx/>
              <a:buNone/>
            </a:pPr>
            <a:r>
              <a:rPr lang="en-US" altLang="en-US" sz="1400" dirty="0">
                <a:solidFill>
                  <a:srgbClr val="FFFFFF"/>
                </a:solidFill>
                <a:latin typeface="Arial" panose="020B0604020202020204" pitchFamily="34" charset="0"/>
              </a:rPr>
              <a:t>3</a:t>
            </a:r>
          </a:p>
        </p:txBody>
      </p:sp>
      <p:pic>
        <p:nvPicPr>
          <p:cNvPr id="37" name="Picture 1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03224" y="2888014"/>
            <a:ext cx="4550679" cy="1968908"/>
          </a:xfrm>
          <a:prstGeom prst="rect">
            <a:avLst/>
          </a:prstGeom>
          <a:noFill/>
          <a:ln w="9360">
            <a:solidFill>
              <a:srgbClr val="000000"/>
            </a:solidFill>
            <a:round/>
            <a:headEnd/>
            <a:tailEnd/>
          </a:ln>
          <a:effectLst/>
          <a:extLst>
            <a:ext uri="{909E8E84-426E-40DD-AFC4-6F175D3DCCD1}">
              <a14:hiddenFill xmlns:a14="http://schemas.microsoft.com/office/drawing/2010/main">
                <a:blipFill dpi="0" rotWithShape="0">
                  <a:blip/>
                  <a:srcRect/>
                  <a:stretch>
                    <a:fillRect/>
                  </a:stretch>
                </a:blip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38" name="Text Box 13"/>
          <p:cNvSpPr txBox="1">
            <a:spLocks noChangeArrowheads="1"/>
          </p:cNvSpPr>
          <p:nvPr/>
        </p:nvSpPr>
        <p:spPr bwMode="auto">
          <a:xfrm>
            <a:off x="759063" y="2206627"/>
            <a:ext cx="3240088" cy="5207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spcBef>
                <a:spcPts val="8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9pPr>
          </a:lstStyle>
          <a:p>
            <a:pPr eaLnBrk="1" hangingPunct="1">
              <a:spcBef>
                <a:spcPts val="875"/>
              </a:spcBef>
              <a:buClrTx/>
              <a:buFontTx/>
              <a:buNone/>
            </a:pPr>
            <a:r>
              <a:rPr lang="en-US" altLang="en-US" sz="1400" dirty="0">
                <a:solidFill>
                  <a:schemeClr val="tx1">
                    <a:lumMod val="75000"/>
                    <a:lumOff val="25000"/>
                  </a:schemeClr>
                </a:solidFill>
                <a:cs typeface="Calibri" panose="020F0502020204030204" pitchFamily="34" charset="0"/>
              </a:rPr>
              <a:t>In the Active Members List click on any member’s name in blue.</a:t>
            </a:r>
          </a:p>
        </p:txBody>
      </p:sp>
      <p:pic>
        <p:nvPicPr>
          <p:cNvPr id="39" name="Picture 1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926497" y="2865437"/>
            <a:ext cx="4597400" cy="2239963"/>
          </a:xfrm>
          <a:prstGeom prst="rect">
            <a:avLst/>
          </a:prstGeom>
          <a:noFill/>
          <a:ln w="9360">
            <a:solidFill>
              <a:srgbClr val="000000"/>
            </a:solidFill>
            <a:round/>
            <a:headEnd/>
            <a:tailEnd/>
          </a:ln>
          <a:effectLst/>
          <a:extLst>
            <a:ext uri="{909E8E84-426E-40DD-AFC4-6F175D3DCCD1}">
              <a14:hiddenFill xmlns:a14="http://schemas.microsoft.com/office/drawing/2010/main">
                <a:blipFill dpi="0" rotWithShape="0">
                  <a:blip/>
                  <a:srcRect/>
                  <a:stretch>
                    <a:fillRect/>
                  </a:stretch>
                </a:blip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40" name="AutoShape 15"/>
          <p:cNvSpPr>
            <a:spLocks noChangeArrowheads="1"/>
          </p:cNvSpPr>
          <p:nvPr/>
        </p:nvSpPr>
        <p:spPr bwMode="auto">
          <a:xfrm>
            <a:off x="10219097" y="4109162"/>
            <a:ext cx="304800" cy="344488"/>
          </a:xfrm>
          <a:prstGeom prst="downArrow">
            <a:avLst>
              <a:gd name="adj1" fmla="val 50000"/>
              <a:gd name="adj2" fmla="val 50033"/>
            </a:avLst>
          </a:prstGeom>
          <a:solidFill>
            <a:srgbClr val="FF0000"/>
          </a:solidFill>
          <a:ln>
            <a:noFill/>
          </a:ln>
          <a:effectLst/>
          <a:extLs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buClr>
                <a:srgbClr val="000000"/>
              </a:buClr>
              <a:buSzPct val="100000"/>
              <a:buFont typeface="Times New Roman" panose="02020603050405020304" pitchFamily="18" charset="0"/>
              <a:buNone/>
            </a:pPr>
            <a:endParaRPr lang="en-US" altLang="en-US"/>
          </a:p>
        </p:txBody>
      </p:sp>
      <p:sp>
        <p:nvSpPr>
          <p:cNvPr id="41" name="Text Box 2"/>
          <p:cNvSpPr txBox="1">
            <a:spLocks noChangeArrowheads="1"/>
          </p:cNvSpPr>
          <p:nvPr/>
        </p:nvSpPr>
        <p:spPr bwMode="auto">
          <a:xfrm>
            <a:off x="2999026" y="5570599"/>
            <a:ext cx="5000465" cy="52540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spAutoFit/>
          </a:bodyPr>
          <a:lstStyle>
            <a:lvl1pPr>
              <a:spcBef>
                <a:spcPts val="8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9pPr>
          </a:lstStyle>
          <a:p>
            <a:pPr algn="ctr" eaLnBrk="1" hangingPunct="1">
              <a:spcBef>
                <a:spcPts val="875"/>
              </a:spcBef>
              <a:buClrTx/>
              <a:buFontTx/>
              <a:buNone/>
            </a:pPr>
            <a:r>
              <a:rPr lang="en-US" altLang="en-US" sz="1400" i="1" dirty="0">
                <a:cs typeface="Calibri" panose="020F0502020204030204" pitchFamily="34" charset="0"/>
              </a:rPr>
              <a:t>Note</a:t>
            </a:r>
            <a:r>
              <a:rPr lang="en-US" altLang="en-US" sz="1400" dirty="0">
                <a:cs typeface="Calibri" panose="020F0502020204030204" pitchFamily="34" charset="0"/>
              </a:rPr>
              <a:t>: on the club website only members with access </a:t>
            </a:r>
            <a:br>
              <a:rPr lang="en-US" altLang="en-US" sz="1400" dirty="0">
                <a:cs typeface="Calibri" panose="020F0502020204030204" pitchFamily="34" charset="0"/>
              </a:rPr>
            </a:br>
            <a:r>
              <a:rPr lang="en-US" altLang="en-US" sz="1400" dirty="0">
                <a:cs typeface="Calibri" panose="020F0502020204030204" pitchFamily="34" charset="0"/>
              </a:rPr>
              <a:t>levels of </a:t>
            </a:r>
            <a:r>
              <a:rPr lang="en-US" altLang="en-US" sz="1400" i="1" dirty="0">
                <a:cs typeface="Calibri" panose="020F0502020204030204" pitchFamily="34" charset="0"/>
              </a:rPr>
              <a:t>50, 40 and 30 </a:t>
            </a:r>
            <a:r>
              <a:rPr lang="en-US" altLang="en-US" sz="1400" dirty="0">
                <a:cs typeface="Calibri" panose="020F0502020204030204" pitchFamily="34" charset="0"/>
              </a:rPr>
              <a:t>can edit other member profiles.</a:t>
            </a:r>
          </a:p>
        </p:txBody>
      </p:sp>
      <p:sp>
        <p:nvSpPr>
          <p:cNvPr id="42" name="Rectangle 14"/>
          <p:cNvSpPr>
            <a:spLocks noChangeArrowheads="1"/>
          </p:cNvSpPr>
          <p:nvPr/>
        </p:nvSpPr>
        <p:spPr bwMode="auto">
          <a:xfrm>
            <a:off x="759063" y="4309187"/>
            <a:ext cx="514350" cy="144463"/>
          </a:xfrm>
          <a:prstGeom prst="rect">
            <a:avLst/>
          </a:prstGeom>
          <a:solidFill>
            <a:srgbClr val="FFFF00">
              <a:alpha val="29803"/>
            </a:srgbClr>
          </a:solidFill>
          <a:ln>
            <a:noFill/>
          </a:ln>
          <a:effectLst/>
          <a:extLs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buClr>
                <a:srgbClr val="000000"/>
              </a:buClr>
              <a:buSzPct val="100000"/>
              <a:buFont typeface="Times New Roman" panose="02020603050405020304" pitchFamily="18" charset="0"/>
              <a:buNone/>
            </a:pPr>
            <a:endParaRPr lang="en-US" altLang="en-US"/>
          </a:p>
        </p:txBody>
      </p:sp>
      <p:sp>
        <p:nvSpPr>
          <p:cNvPr id="43" name="Text Box 4"/>
          <p:cNvSpPr txBox="1">
            <a:spLocks noChangeArrowheads="1"/>
          </p:cNvSpPr>
          <p:nvPr/>
        </p:nvSpPr>
        <p:spPr bwMode="auto">
          <a:xfrm>
            <a:off x="1613059" y="6400800"/>
            <a:ext cx="7772400" cy="3095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spcBef>
                <a:spcPts val="8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Microsoft YaHei" panose="020B0503020204020204" pitchFamily="34" charset="-122"/>
              </a:defRPr>
            </a:lvl9pPr>
          </a:lstStyle>
          <a:p>
            <a:pPr algn="ctr" eaLnBrk="1" hangingPunct="1">
              <a:spcBef>
                <a:spcPts val="875"/>
              </a:spcBef>
              <a:buClrTx/>
              <a:buFontTx/>
              <a:buNone/>
            </a:pPr>
            <a:r>
              <a:rPr lang="en-US" altLang="en-US" sz="1400" b="1" dirty="0">
                <a:solidFill>
                  <a:srgbClr val="FFFFFF"/>
                </a:solidFill>
                <a:cs typeface="Calibri" panose="020F0502020204030204" pitchFamily="34" charset="0"/>
              </a:rPr>
              <a:t>Help article: </a:t>
            </a:r>
            <a:r>
              <a:rPr lang="en-US" altLang="en-US" sz="1400" dirty="0">
                <a:solidFill>
                  <a:schemeClr val="bg1"/>
                </a:solidFill>
                <a:cs typeface="Calibri" panose="020F0502020204030204" pitchFamily="34" charset="0"/>
                <a:hlinkClick r:id="rId6">
                  <a:extLst>
                    <a:ext uri="{A12FA001-AC4F-418D-AE19-62706E023703}">
                      <ahyp:hlinkClr xmlns:ahyp="http://schemas.microsoft.com/office/drawing/2018/hyperlinkcolor" xmlns="" val="tx"/>
                    </a:ext>
                  </a:extLst>
                </a:hlinkClick>
              </a:rPr>
              <a:t>What is The Member Profile &amp; How Do I Edit It?</a:t>
            </a:r>
            <a:r>
              <a:rPr lang="en-US" altLang="en-US" sz="1400" dirty="0">
                <a:solidFill>
                  <a:schemeClr val="bg1"/>
                </a:solidFill>
                <a:cs typeface="Calibri" panose="020F0502020204030204" pitchFamily="34" charset="0"/>
              </a:rPr>
              <a:t> </a:t>
            </a:r>
          </a:p>
        </p:txBody>
      </p:sp>
    </p:spTree>
    <p:extLst>
      <p:ext uri="{BB962C8B-B14F-4D97-AF65-F5344CB8AC3E}">
        <p14:creationId xmlns:p14="http://schemas.microsoft.com/office/powerpoint/2010/main" val="178666003"/>
      </p:ext>
    </p:extLst>
  </p:cSld>
  <p:clrMapOvr>
    <a:masterClrMapping/>
  </p:clrMapOvr>
  <p:transition spd="med">
    <p:fade/>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2289</TotalTime>
  <Words>762</Words>
  <Application>Microsoft Office PowerPoint</Application>
  <PresentationFormat>Widescreen</PresentationFormat>
  <Paragraphs>108</Paragraphs>
  <Slides>11</Slides>
  <Notes>11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11</vt:i4>
      </vt:variant>
    </vt:vector>
  </HeadingPairs>
  <TitlesOfParts>
    <vt:vector size="19" baseType="lpstr">
      <vt:lpstr>Microsoft YaHei</vt:lpstr>
      <vt:lpstr>Arial</vt:lpstr>
      <vt:lpstr>Calibri</vt:lpstr>
      <vt:lpstr>Calibri Light</vt:lpstr>
      <vt:lpstr>Eras Demi ITC</vt:lpstr>
      <vt:lpstr>Georgia</vt:lpstr>
      <vt:lpstr>Times New Roman</vt:lpstr>
      <vt:lpstr>Office Theme</vt:lpstr>
      <vt:lpstr>PowerPoint Presentation</vt:lpstr>
      <vt:lpstr> </vt:lpstr>
      <vt:lpstr> </vt:lpstr>
      <vt:lpstr> </vt:lpstr>
      <vt:lpstr> </vt:lpstr>
      <vt:lpstr> </vt:lpstr>
      <vt:lpstr> </vt:lpstr>
      <vt:lpstr> </vt:lpstr>
      <vt:lpstr> </vt:lpstr>
      <vt:lpstr> </vt:lpstr>
      <vt:lpstr>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Mickey Dutta</cp:lastModifiedBy>
  <cp:revision>317</cp:revision>
  <dcterms:created xsi:type="dcterms:W3CDTF">2010-04-30T17:06:22Z</dcterms:created>
  <dcterms:modified xsi:type="dcterms:W3CDTF">2019-03-28T21:41:12Z</dcterms:modified>
</cp:coreProperties>
</file>